
<file path=[Content_Types].xml><?xml version="1.0" encoding="utf-8"?>
<Types xmlns="http://schemas.openxmlformats.org/package/2006/content-types">
  <Default Extension="bin"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30.xml" ContentType="application/vnd.openxmlformats-officedocument.presentationml.slideLayout+xml"/>
  <Override PartName="/ppt/slideLayouts/slideLayout19.xml" ContentType="application/vnd.openxmlformats-officedocument.presentationml.slideLayout+xml"/>
  <Override PartName="/ppt/slideLayouts/slideLayout2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media/image8.bin" ContentType="image/png"/>
  <Override PartName="/ppt/media/image4.bin" ContentType="image/png"/>
  <Override PartName="/ppt/media/image5.bin" ContentType="image/png"/>
  <Override PartName="/ppt/media/image10.bin" ContentType="image/png"/>
  <Override PartName="/ppt/theme/theme2.xml" ContentType="application/vnd.openxmlformats-officedocument.theme+xml"/>
  <Override PartName="/ppt/media/image7.bin" ContentType="image/png"/>
  <Override PartName="/ppt/media/image3.bin" ContentType="image/x-emf"/>
  <Override PartName="/ppt/theme/theme1.xml" ContentType="application/vnd.openxmlformats-officedocument.theme+xml"/>
  <Override PartName="/ppt/notesMasters/notesMaster1.xml" ContentType="application/vnd.openxmlformats-officedocument.presentationml.notesMaster+xml"/>
  <Override PartName="/ppt/media/image9.bin" ContentType="image/png"/>
  <Override PartName="/ppt/media/image2.bin" ContentType="image/x-emf"/>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sldIdLst>
    <p:sldId id="257" r:id="rId2"/>
    <p:sldId id="318" r:id="rId3"/>
    <p:sldId id="289" r:id="rId4"/>
    <p:sldId id="317" r:id="rId5"/>
    <p:sldId id="279" r:id="rId6"/>
    <p:sldId id="319" r:id="rId7"/>
    <p:sldId id="308" r:id="rId8"/>
    <p:sldId id="32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77" autoAdjust="0"/>
    <p:restoredTop sz="91228" autoAdjust="0"/>
  </p:normalViewPr>
  <p:slideViewPr>
    <p:cSldViewPr snapToGrid="0" showGuides="1">
      <p:cViewPr varScale="1">
        <p:scale>
          <a:sx n="104" d="100"/>
          <a:sy n="104" d="100"/>
        </p:scale>
        <p:origin x="46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14/05/2019</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My name is Camilla Fogh and I am teaching </a:t>
            </a:r>
            <a:r>
              <a:rPr lang="en-US" noProof="0" dirty="0" err="1"/>
              <a:t>bacherlor</a:t>
            </a:r>
            <a:r>
              <a:rPr lang="en-US" noProof="0" dirty="0"/>
              <a:t> students in CAE = civil and architectural 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Today I am telling you about my teaching practice with the use of Team Based Learning. </a:t>
            </a:r>
            <a:endParaRPr lang="da-DK" dirty="0"/>
          </a:p>
          <a:p>
            <a:endParaRPr lang="en-US" noProof="0" dirty="0"/>
          </a:p>
          <a:p>
            <a:r>
              <a:rPr lang="en-US" noProof="0" dirty="0"/>
              <a:t>Max 15 min.</a:t>
            </a:r>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a:pPr/>
              <a:t>1</a:t>
            </a:fld>
            <a:endParaRPr lang="en-GB" dirty="0"/>
          </a:p>
        </p:txBody>
      </p:sp>
    </p:spTree>
    <p:extLst>
      <p:ext uri="{BB962C8B-B14F-4D97-AF65-F5344CB8AC3E}">
        <p14:creationId xmlns:p14="http://schemas.microsoft.com/office/powerpoint/2010/main" val="228782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noProof="0" dirty="0"/>
              <a:t>In this example from this spring I am teaching 70 students on 4. </a:t>
            </a:r>
            <a:r>
              <a:rPr lang="en-US" noProof="0" dirty="0" err="1"/>
              <a:t>th</a:t>
            </a:r>
            <a:r>
              <a:rPr lang="en-US" noProof="0" dirty="0"/>
              <a:t> semester in roadway design and planning in non-urban areas. </a:t>
            </a:r>
          </a:p>
          <a:p>
            <a:r>
              <a:rPr lang="en-US" noProof="0" dirty="0"/>
              <a:t>The goal is to calculate the paving and make drawings of the roadway design in a 3D-program. Lastly to plan the </a:t>
            </a:r>
            <a:r>
              <a:rPr lang="en-US" noProof="0" dirty="0" err="1"/>
              <a:t>constructionwork</a:t>
            </a:r>
            <a:r>
              <a:rPr lang="en-US" noProof="0" dirty="0"/>
              <a:t> and calculate the need of materials and machines and calculate the price of the project. They are working in groups of 4 people with this project.</a:t>
            </a:r>
          </a:p>
          <a:p>
            <a:r>
              <a:rPr lang="en-US" noProof="0" dirty="0"/>
              <a:t>I have 12 lessons. 3,5 hours each time. The teaching language is Danish.</a:t>
            </a:r>
          </a:p>
        </p:txBody>
      </p:sp>
      <p:sp>
        <p:nvSpPr>
          <p:cNvPr id="4" name="Pladsholder til diasnummer 3"/>
          <p:cNvSpPr>
            <a:spLocks noGrp="1"/>
          </p:cNvSpPr>
          <p:nvPr>
            <p:ph type="sldNum" sz="quarter" idx="10"/>
          </p:nvPr>
        </p:nvSpPr>
        <p:spPr/>
        <p:txBody>
          <a:bodyPr/>
          <a:lstStyle/>
          <a:p>
            <a:fld id="{49436F85-577F-4A92-A47F-D540A2BCC821}" type="slidenum">
              <a:rPr lang="en-GB" smtClean="0"/>
              <a:pPr/>
              <a:t>2</a:t>
            </a:fld>
            <a:endParaRPr lang="en-GB" dirty="0"/>
          </a:p>
        </p:txBody>
      </p:sp>
    </p:spTree>
    <p:extLst>
      <p:ext uri="{BB962C8B-B14F-4D97-AF65-F5344CB8AC3E}">
        <p14:creationId xmlns:p14="http://schemas.microsoft.com/office/powerpoint/2010/main" val="241212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fld id="{49436F85-577F-4A92-A47F-D540A2BCC821}" type="slidenum">
              <a:rPr lang="en-GB" smtClean="0"/>
              <a:pPr/>
              <a:t>3</a:t>
            </a:fld>
            <a:endParaRPr lang="en-GB" dirty="0"/>
          </a:p>
        </p:txBody>
      </p:sp>
    </p:spTree>
    <p:extLst>
      <p:ext uri="{BB962C8B-B14F-4D97-AF65-F5344CB8AC3E}">
        <p14:creationId xmlns:p14="http://schemas.microsoft.com/office/powerpoint/2010/main" val="215419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en-GB" smtClean="0"/>
              <a:pPr/>
              <a:t>4</a:t>
            </a:fld>
            <a:endParaRPr lang="en-GB" dirty="0"/>
          </a:p>
        </p:txBody>
      </p:sp>
    </p:spTree>
    <p:extLst>
      <p:ext uri="{BB962C8B-B14F-4D97-AF65-F5344CB8AC3E}">
        <p14:creationId xmlns:p14="http://schemas.microsoft.com/office/powerpoint/2010/main" val="172082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mn-cs"/>
              </a:rPr>
              <a:t>RAT questions:</a:t>
            </a:r>
          </a:p>
          <a:p>
            <a:r>
              <a:rPr lang="en-US" sz="1200" b="1" i="0" u="none" strike="noStrike" kern="1200" baseline="0" dirty="0">
                <a:solidFill>
                  <a:schemeClr val="tx1"/>
                </a:solidFill>
                <a:latin typeface="Arial" panose="020B0604020202020204" pitchFamily="34" charset="0"/>
                <a:ea typeface="+mn-ea"/>
                <a:cs typeface="+mn-cs"/>
              </a:rPr>
              <a:t>Significant problem. </a:t>
            </a:r>
            <a:r>
              <a:rPr lang="en-US" sz="1200" b="0" i="0" u="none" strike="noStrike" kern="1200" baseline="0" dirty="0">
                <a:solidFill>
                  <a:schemeClr val="tx1"/>
                </a:solidFill>
                <a:latin typeface="Arial" panose="020B0604020202020204" pitchFamily="34" charset="0"/>
                <a:ea typeface="+mn-ea"/>
                <a:cs typeface="+mn-cs"/>
              </a:rPr>
              <a:t>Students solve problems that are as </a:t>
            </a:r>
            <a:r>
              <a:rPr lang="en-US" sz="1200" b="0" i="0" u="none" strike="noStrike" kern="1200" baseline="0" noProof="0" dirty="0">
                <a:solidFill>
                  <a:schemeClr val="tx1"/>
                </a:solidFill>
                <a:latin typeface="Arial" panose="020B0604020202020204" pitchFamily="34" charset="0"/>
                <a:ea typeface="+mn-ea"/>
                <a:cs typeface="+mn-cs"/>
              </a:rPr>
              <a:t>realistic</a:t>
            </a:r>
            <a:r>
              <a:rPr lang="da-DK" sz="1200" b="0" i="0" u="none" strike="noStrike" kern="1200" baseline="0" dirty="0">
                <a:solidFill>
                  <a:schemeClr val="tx1"/>
                </a:solidFill>
                <a:latin typeface="Arial" panose="020B0604020202020204" pitchFamily="34" charset="0"/>
                <a:ea typeface="+mn-ea"/>
                <a:cs typeface="+mn-cs"/>
              </a:rPr>
              <a:t> as </a:t>
            </a:r>
            <a:r>
              <a:rPr lang="en-US" sz="1200" b="0" i="0" u="none" strike="noStrike" kern="1200" baseline="0" noProof="0" dirty="0">
                <a:solidFill>
                  <a:schemeClr val="tx1"/>
                </a:solidFill>
                <a:latin typeface="Arial" panose="020B0604020202020204" pitchFamily="34" charset="0"/>
                <a:ea typeface="+mn-ea"/>
                <a:cs typeface="+mn-cs"/>
              </a:rPr>
              <a:t>possible</a:t>
            </a:r>
            <a:r>
              <a:rPr lang="da-DK" sz="1200" b="0" i="0" u="none" strike="noStrike" kern="1200" baseline="0" dirty="0">
                <a:solidFill>
                  <a:schemeClr val="tx1"/>
                </a:solidFill>
                <a:latin typeface="Arial" panose="020B0604020202020204" pitchFamily="34" charset="0"/>
                <a:ea typeface="+mn-ea"/>
                <a:cs typeface="+mn-cs"/>
              </a:rPr>
              <a:t>.</a:t>
            </a:r>
          </a:p>
          <a:p>
            <a:r>
              <a:rPr lang="en-US" sz="1200" b="1" i="0" u="none" strike="noStrike" kern="1200" baseline="0" dirty="0">
                <a:solidFill>
                  <a:schemeClr val="tx1"/>
                </a:solidFill>
                <a:latin typeface="Arial" panose="020B0604020202020204" pitchFamily="34" charset="0"/>
                <a:ea typeface="+mn-ea"/>
                <a:cs typeface="+mn-cs"/>
              </a:rPr>
              <a:t>Same problem. </a:t>
            </a:r>
            <a:r>
              <a:rPr lang="en-US" sz="1200" b="0" i="0" u="none" strike="noStrike" kern="1200" baseline="0" dirty="0">
                <a:solidFill>
                  <a:schemeClr val="tx1"/>
                </a:solidFill>
                <a:latin typeface="Arial" panose="020B0604020202020204" pitchFamily="34" charset="0"/>
                <a:ea typeface="+mn-ea"/>
                <a:cs typeface="+mn-cs"/>
              </a:rPr>
              <a:t>Every team works on the same problem at the same time. Ideally, different teams will select different </a:t>
            </a:r>
            <a:r>
              <a:rPr lang="da-DK" sz="1200" b="0" i="0" u="none" strike="noStrike" kern="1200" baseline="0" dirty="0">
                <a:solidFill>
                  <a:schemeClr val="tx1"/>
                </a:solidFill>
                <a:latin typeface="Arial" panose="020B0604020202020204" pitchFamily="34" charset="0"/>
                <a:ea typeface="+mn-ea"/>
                <a:cs typeface="+mn-cs"/>
              </a:rPr>
              <a:t>options </a:t>
            </a:r>
            <a:r>
              <a:rPr lang="en-US" sz="1200" b="0" i="0" u="none" strike="noStrike" kern="1200" baseline="0" noProof="0" dirty="0">
                <a:solidFill>
                  <a:schemeClr val="tx1"/>
                </a:solidFill>
                <a:latin typeface="Arial" panose="020B0604020202020204" pitchFamily="34" charset="0"/>
                <a:ea typeface="+mn-ea"/>
                <a:cs typeface="+mn-cs"/>
              </a:rPr>
              <a:t>for answers.</a:t>
            </a:r>
          </a:p>
          <a:p>
            <a:r>
              <a:rPr lang="en-US" sz="1200" b="1" i="0" u="none" strike="noStrike" kern="1200" baseline="0" noProof="0" dirty="0">
                <a:solidFill>
                  <a:schemeClr val="tx1"/>
                </a:solidFill>
                <a:latin typeface="Arial" panose="020B0604020202020204" pitchFamily="34" charset="0"/>
                <a:ea typeface="+mn-ea"/>
                <a:cs typeface="+mn-cs"/>
              </a:rPr>
              <a:t>Specific choice. </a:t>
            </a:r>
            <a:r>
              <a:rPr lang="en-US" sz="1200" b="0" i="0" u="none" strike="noStrike" kern="1200" baseline="0" dirty="0">
                <a:solidFill>
                  <a:schemeClr val="tx1"/>
                </a:solidFill>
                <a:latin typeface="Arial" panose="020B0604020202020204" pitchFamily="34" charset="0"/>
                <a:ea typeface="+mn-ea"/>
                <a:cs typeface="+mn-cs"/>
              </a:rPr>
              <a:t>Each team must make a specific choice </a:t>
            </a:r>
            <a:r>
              <a:rPr lang="en-US" sz="1200" b="0" i="0" u="none" strike="noStrike" kern="1200" baseline="0" noProof="0" dirty="0">
                <a:solidFill>
                  <a:schemeClr val="tx1"/>
                </a:solidFill>
                <a:latin typeface="Arial" panose="020B0604020202020204" pitchFamily="34" charset="0"/>
                <a:ea typeface="+mn-ea"/>
                <a:cs typeface="+mn-cs"/>
              </a:rPr>
              <a:t>through</a:t>
            </a:r>
            <a:r>
              <a:rPr lang="da-DK" sz="1200" b="0" i="0" u="none" strike="noStrike" kern="1200" baseline="0" dirty="0">
                <a:solidFill>
                  <a:schemeClr val="tx1"/>
                </a:solidFill>
                <a:latin typeface="Arial" panose="020B0604020202020204" pitchFamily="34" charset="0"/>
                <a:ea typeface="+mn-ea"/>
                <a:cs typeface="+mn-cs"/>
              </a:rPr>
              <a:t> </a:t>
            </a:r>
            <a:r>
              <a:rPr lang="en-US" sz="1200" b="0" i="0" u="none" strike="noStrike" kern="1200" baseline="0" noProof="0" dirty="0">
                <a:solidFill>
                  <a:schemeClr val="tx1"/>
                </a:solidFill>
                <a:latin typeface="Arial" panose="020B0604020202020204" pitchFamily="34" charset="0"/>
                <a:ea typeface="+mn-ea"/>
                <a:cs typeface="+mn-cs"/>
              </a:rPr>
              <a:t>their</a:t>
            </a:r>
            <a:r>
              <a:rPr lang="da-DK" sz="1200" b="0" i="0" u="none" strike="noStrike" kern="1200" baseline="0" dirty="0">
                <a:solidFill>
                  <a:schemeClr val="tx1"/>
                </a:solidFill>
                <a:latin typeface="Arial" panose="020B0604020202020204" pitchFamily="34" charset="0"/>
                <a:ea typeface="+mn-ea"/>
                <a:cs typeface="+mn-cs"/>
              </a:rPr>
              <a:t> </a:t>
            </a:r>
            <a:r>
              <a:rPr lang="da-DK" sz="1200" b="0" i="0" u="none" strike="noStrike" kern="1200" baseline="0" dirty="0" err="1">
                <a:solidFill>
                  <a:schemeClr val="tx1"/>
                </a:solidFill>
                <a:latin typeface="Arial" panose="020B0604020202020204" pitchFamily="34" charset="0"/>
                <a:ea typeface="+mn-ea"/>
                <a:cs typeface="+mn-cs"/>
              </a:rPr>
              <a:t>discussion</a:t>
            </a:r>
            <a:r>
              <a:rPr lang="da-DK" sz="1200" b="0" i="0" u="none" strike="noStrike" kern="1200" baseline="0" dirty="0">
                <a:solidFill>
                  <a:schemeClr val="tx1"/>
                </a:solidFill>
                <a:latin typeface="Arial" panose="020B0604020202020204" pitchFamily="34" charset="0"/>
                <a:ea typeface="+mn-ea"/>
                <a:cs typeface="+mn-cs"/>
              </a:rPr>
              <a:t>.</a:t>
            </a:r>
            <a:endParaRPr lang="en-US" sz="1200" b="1" i="0" u="none" strike="noStrike" kern="1200" baseline="0" noProof="0" dirty="0">
              <a:solidFill>
                <a:schemeClr val="tx1"/>
              </a:solidFill>
              <a:latin typeface="Arial" panose="020B0604020202020204" pitchFamily="34" charset="0"/>
              <a:ea typeface="+mn-ea"/>
              <a:cs typeface="+mn-cs"/>
            </a:endParaRPr>
          </a:p>
          <a:p>
            <a:r>
              <a:rPr lang="en-US" sz="1200" b="1" i="0" u="none" strike="noStrike" kern="1200" baseline="0" dirty="0">
                <a:solidFill>
                  <a:schemeClr val="tx1"/>
                </a:solidFill>
                <a:latin typeface="Arial" panose="020B0604020202020204" pitchFamily="34" charset="0"/>
                <a:ea typeface="+mn-ea"/>
                <a:cs typeface="+mn-cs"/>
              </a:rPr>
              <a:t>Simultaneous report</a:t>
            </a:r>
            <a:r>
              <a:rPr lang="en-US" sz="1200" b="0" i="0" u="none" strike="noStrike" kern="1200" baseline="0" dirty="0">
                <a:solidFill>
                  <a:schemeClr val="tx1"/>
                </a:solidFill>
                <a:latin typeface="Arial" panose="020B0604020202020204" pitchFamily="34" charset="0"/>
                <a:ea typeface="+mn-ea"/>
                <a:cs typeface="+mn-cs"/>
              </a:rPr>
              <a:t>. When it is time for teams to display their specific choices to a particular question, they do so at the same time. This way,  everyone gets immediate feedback on where they might stand in the posting and they are then accountable to explain and defend their decision. </a:t>
            </a:r>
            <a:endParaRPr lang="en-US" b="1" noProof="0" dirty="0"/>
          </a:p>
        </p:txBody>
      </p:sp>
      <p:sp>
        <p:nvSpPr>
          <p:cNvPr id="4" name="Pladsholder til diasnummer 3"/>
          <p:cNvSpPr>
            <a:spLocks noGrp="1"/>
          </p:cNvSpPr>
          <p:nvPr>
            <p:ph type="sldNum" sz="quarter" idx="10"/>
          </p:nvPr>
        </p:nvSpPr>
        <p:spPr/>
        <p:txBody>
          <a:bodyPr/>
          <a:lstStyle/>
          <a:p>
            <a:fld id="{49436F85-577F-4A92-A47F-D540A2BCC821}" type="slidenum">
              <a:rPr lang="en-GB" smtClean="0"/>
              <a:pPr/>
              <a:t>5</a:t>
            </a:fld>
            <a:endParaRPr lang="en-GB" dirty="0"/>
          </a:p>
        </p:txBody>
      </p:sp>
    </p:spTree>
    <p:extLst>
      <p:ext uri="{BB962C8B-B14F-4D97-AF65-F5344CB8AC3E}">
        <p14:creationId xmlns:p14="http://schemas.microsoft.com/office/powerpoint/2010/main" val="219337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b="0" noProof="0" dirty="0"/>
              <a:t>Maybe it is different questions different classes are struggling with next year? And to easy questions are replaced by more difficult ones.</a:t>
            </a:r>
          </a:p>
        </p:txBody>
      </p:sp>
      <p:sp>
        <p:nvSpPr>
          <p:cNvPr id="4" name="Pladsholder til diasnummer 3"/>
          <p:cNvSpPr>
            <a:spLocks noGrp="1"/>
          </p:cNvSpPr>
          <p:nvPr>
            <p:ph type="sldNum" sz="quarter" idx="10"/>
          </p:nvPr>
        </p:nvSpPr>
        <p:spPr/>
        <p:txBody>
          <a:bodyPr/>
          <a:lstStyle/>
          <a:p>
            <a:fld id="{49436F85-577F-4A92-A47F-D540A2BCC821}" type="slidenum">
              <a:rPr lang="en-GB" smtClean="0"/>
              <a:pPr/>
              <a:t>6</a:t>
            </a:fld>
            <a:endParaRPr lang="en-GB" dirty="0"/>
          </a:p>
        </p:txBody>
      </p:sp>
    </p:spTree>
    <p:extLst>
      <p:ext uri="{BB962C8B-B14F-4D97-AF65-F5344CB8AC3E}">
        <p14:creationId xmlns:p14="http://schemas.microsoft.com/office/powerpoint/2010/main" val="3448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Svarmuligheder: </a:t>
            </a:r>
            <a:r>
              <a:rPr lang="da-DK" dirty="0" err="1"/>
              <a:t>Possible</a:t>
            </a:r>
            <a:r>
              <a:rPr lang="da-DK" dirty="0"/>
              <a:t> </a:t>
            </a:r>
            <a:r>
              <a:rPr lang="da-DK" dirty="0" err="1"/>
              <a:t>answers</a:t>
            </a: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pPr/>
              <a:t>7</a:t>
            </a:fld>
            <a:endParaRPr lang="en-GB" dirty="0"/>
          </a:p>
        </p:txBody>
      </p:sp>
    </p:spTree>
    <p:extLst>
      <p:ext uri="{BB962C8B-B14F-4D97-AF65-F5344CB8AC3E}">
        <p14:creationId xmlns:p14="http://schemas.microsoft.com/office/powerpoint/2010/main" val="189909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noProof="0" dirty="0"/>
              <a:t>Study trip to University of Toronto last autumn. Auditoriums with group tables and monitors and speakers at each table.</a:t>
            </a:r>
          </a:p>
        </p:txBody>
      </p:sp>
      <p:sp>
        <p:nvSpPr>
          <p:cNvPr id="4" name="Pladsholder til slidenummer 3"/>
          <p:cNvSpPr>
            <a:spLocks noGrp="1"/>
          </p:cNvSpPr>
          <p:nvPr>
            <p:ph type="sldNum" sz="quarter" idx="10"/>
          </p:nvPr>
        </p:nvSpPr>
        <p:spPr/>
        <p:txBody>
          <a:bodyPr/>
          <a:lstStyle/>
          <a:p>
            <a:fld id="{49436F85-577F-4A92-A47F-D540A2BCC821}" type="slidenum">
              <a:rPr lang="en-GB" smtClean="0"/>
              <a:pPr/>
              <a:t>8</a:t>
            </a:fld>
            <a:endParaRPr lang="en-GB" dirty="0"/>
          </a:p>
        </p:txBody>
      </p:sp>
    </p:spTree>
    <p:extLst>
      <p:ext uri="{BB962C8B-B14F-4D97-AF65-F5344CB8AC3E}">
        <p14:creationId xmlns:p14="http://schemas.microsoft.com/office/powerpoint/2010/main" val="4112037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bin"/><Relationship Id="rId3" Type="http://schemas.openxmlformats.org/officeDocument/2006/relationships/image" Target="../media/image5.bin"/><Relationship Id="rId7" Type="http://schemas.openxmlformats.org/officeDocument/2006/relationships/image" Target="../media/image9.bin"/><Relationship Id="rId2" Type="http://schemas.openxmlformats.org/officeDocument/2006/relationships/image" Target="../media/image4.bin"/><Relationship Id="rId1" Type="http://schemas.openxmlformats.org/officeDocument/2006/relationships/slideMaster" Target="../slideMasters/slideMaster1.xml"/><Relationship Id="rId6" Type="http://schemas.openxmlformats.org/officeDocument/2006/relationships/image" Target="../media/image8.bin"/><Relationship Id="rId5" Type="http://schemas.openxmlformats.org/officeDocument/2006/relationships/image" Target="../media/image7.bin"/><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lede forside med sort logo">
    <p:spTree>
      <p:nvGrpSpPr>
        <p:cNvPr id="1" name=""/>
        <p:cNvGrpSpPr/>
        <p:nvPr/>
      </p:nvGrpSpPr>
      <p:grpSpPr>
        <a:xfrm>
          <a:off x="0" y="0"/>
          <a:ext cx="0" cy="0"/>
          <a:chOff x="0" y="0"/>
          <a:chExt cx="0" cy="0"/>
        </a:xfrm>
      </p:grpSpPr>
      <p:sp>
        <p:nvSpPr>
          <p:cNvPr id="10" name="Baggrund hvi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7" name="Pladsholder til billede 2"/>
          <p:cNvSpPr>
            <a:spLocks noGrp="1"/>
          </p:cNvSpPr>
          <p:nvPr>
            <p:ph type="pic" sz="quarter" idx="13"/>
          </p:nvPr>
        </p:nvSpPr>
        <p:spPr>
          <a:xfrm>
            <a:off x="0" y="0"/>
            <a:ext cx="12189600" cy="6858000"/>
          </a:xfrm>
        </p:spPr>
        <p:txBody>
          <a:bodyPr tIns="1008000" anchor="ctr" anchorCtr="0"/>
          <a:lstStyle>
            <a:lvl1pPr marL="0" indent="0" algn="ctr">
              <a:buNone/>
              <a:defRPr sz="2000"/>
            </a:lvl1pPr>
          </a:lstStyle>
          <a:p>
            <a:endParaRPr lang="da-DK" dirty="0"/>
          </a:p>
        </p:txBody>
      </p:sp>
      <p:sp>
        <p:nvSpPr>
          <p:cNvPr id="19" name="Pladsholder til logo"/>
          <p:cNvSpPr>
            <a:spLocks noGrp="1"/>
          </p:cNvSpPr>
          <p:nvPr>
            <p:ph type="body" sz="quarter" idx="14" hasCustomPrompt="1"/>
          </p:nvPr>
        </p:nvSpPr>
        <p:spPr>
          <a:xfrm>
            <a:off x="10540800" y="3564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
        <p:nvSpPr>
          <p:cNvPr id="2" name="Title 1"/>
          <p:cNvSpPr>
            <a:spLocks noGrp="1"/>
          </p:cNvSpPr>
          <p:nvPr>
            <p:ph type="ctrTitle"/>
          </p:nvPr>
        </p:nvSpPr>
        <p:spPr>
          <a:xfrm>
            <a:off x="374569" y="1314000"/>
            <a:ext cx="8132617" cy="2134800"/>
          </a:xfrm>
        </p:spPr>
        <p:txBody>
          <a:bodyPr anchor="b"/>
          <a:lstStyle>
            <a:lvl1pPr algn="l">
              <a:lnSpc>
                <a:spcPct val="87000"/>
              </a:lnSpc>
              <a:defRPr sz="5000"/>
            </a:lvl1pPr>
          </a:lstStyle>
          <a:p>
            <a:r>
              <a:rPr lang="da-DK" dirty="0"/>
              <a:t>Klik for at redigere i master</a:t>
            </a:r>
          </a:p>
        </p:txBody>
      </p:sp>
      <p:sp>
        <p:nvSpPr>
          <p:cNvPr id="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Martin Mogensen</a:t>
            </a:r>
          </a:p>
        </p:txBody>
      </p:sp>
      <p:sp>
        <p:nvSpPr>
          <p:cNvPr id="4" name="Date_DateCustomA"/>
          <p:cNvSpPr>
            <a:spLocks noGrp="1"/>
          </p:cNvSpPr>
          <p:nvPr>
            <p:ph type="dt" sz="half" idx="10"/>
          </p:nvPr>
        </p:nvSpPr>
        <p:spPr>
          <a:xfrm>
            <a:off x="410400" y="6393356"/>
            <a:ext cx="3340800" cy="180085"/>
          </a:xfrm>
        </p:spPr>
        <p:txBody>
          <a:bodyPr/>
          <a:lstStyle/>
          <a:p>
            <a:r>
              <a:rPr lang="da-DK"/>
              <a:t>22. september 2016</a:t>
            </a:r>
            <a:endParaRPr lang="da-DK" dirty="0"/>
          </a:p>
        </p:txBody>
      </p:sp>
      <p:sp>
        <p:nvSpPr>
          <p:cNvPr id="5" name="OFF_institute"/>
          <p:cNvSpPr>
            <a:spLocks noGrp="1"/>
          </p:cNvSpPr>
          <p:nvPr>
            <p:ph type="ftr" sz="quarter" idx="11"/>
          </p:nvPr>
        </p:nvSpPr>
        <p:spPr>
          <a:xfrm>
            <a:off x="410400" y="0"/>
            <a:ext cx="3340800" cy="722299"/>
          </a:xfrm>
        </p:spPr>
        <p:txBody>
          <a:bodyPr/>
          <a:lstStyle>
            <a:lvl1pPr algn="l">
              <a:lnSpc>
                <a:spcPct val="92000"/>
              </a:lnSpc>
              <a:defRPr b="1"/>
            </a:lvl1pPr>
          </a:lstStyle>
          <a:p>
            <a:r>
              <a:rPr lang="da-DK" dirty="0"/>
              <a:t>Det Tekniske Fakultet</a:t>
            </a:r>
          </a:p>
        </p:txBody>
      </p:sp>
      <p:sp>
        <p:nvSpPr>
          <p:cNvPr id="6" name="Slide Number Placeholder 5" hidden="1"/>
          <p:cNvSpPr>
            <a:spLocks noGrp="1"/>
          </p:cNvSpPr>
          <p:nvPr>
            <p:ph type="sldNum" sz="quarter" idx="12"/>
          </p:nvPr>
        </p:nvSpPr>
        <p:spPr>
          <a:xfrm>
            <a:off x="406800" y="6868449"/>
            <a:ext cx="431400" cy="263661"/>
          </a:xfrm>
        </p:spPr>
        <p:txBody>
          <a:bodyPr/>
          <a:lstStyle>
            <a:lvl1pPr>
              <a:defRPr sz="100"/>
            </a:lvl1pPr>
          </a:lstStyle>
          <a:p>
            <a:fld id="{45D37B1E-C366-494F-A587-962AD9AABC83}" type="slidenum">
              <a:rPr lang="da-DK"/>
              <a:pPr/>
              <a:t>‹nr.›</a:t>
            </a:fld>
            <a:endParaRPr lang="da-DK" dirty="0"/>
          </a:p>
        </p:txBody>
      </p:sp>
    </p:spTree>
    <p:extLst>
      <p:ext uri="{BB962C8B-B14F-4D97-AF65-F5344CB8AC3E}">
        <p14:creationId xmlns:p14="http://schemas.microsoft.com/office/powerpoint/2010/main" val="201835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 kapitelside">
    <p:spTree>
      <p:nvGrpSpPr>
        <p:cNvPr id="1" name=""/>
        <p:cNvGrpSpPr/>
        <p:nvPr/>
      </p:nvGrpSpPr>
      <p:grpSpPr>
        <a:xfrm>
          <a:off x="0" y="0"/>
          <a:ext cx="0" cy="0"/>
          <a:chOff x="0" y="0"/>
          <a:chExt cx="0" cy="0"/>
        </a:xfrm>
      </p:grpSpPr>
      <p:sp>
        <p:nvSpPr>
          <p:cNvPr id="7" name="Baggrund orange"/>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D38235"/>
                </a:solidFill>
              </a:defRPr>
            </a:lvl1pPr>
          </a:lstStyle>
          <a:p>
            <a:r>
              <a:rPr lang="da-DK"/>
              <a:t>22. september 2016</a:t>
            </a:r>
            <a:endParaRPr lang="en-GB" dirty="0"/>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chemeClr val="accent6"/>
                </a:solidFill>
              </a:defRPr>
            </a:lvl1pPr>
          </a:lstStyle>
          <a:p>
            <a:r>
              <a:rPr lang="en-GB"/>
              <a:t>Det Tekniske Fakultet</a:t>
            </a:r>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D38235"/>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199050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ød kapitelside">
    <p:spTree>
      <p:nvGrpSpPr>
        <p:cNvPr id="1" name=""/>
        <p:cNvGrpSpPr/>
        <p:nvPr/>
      </p:nvGrpSpPr>
      <p:grpSpPr>
        <a:xfrm>
          <a:off x="0" y="0"/>
          <a:ext cx="0" cy="0"/>
          <a:chOff x="0" y="0"/>
          <a:chExt cx="0" cy="0"/>
        </a:xfrm>
      </p:grpSpPr>
      <p:sp>
        <p:nvSpPr>
          <p:cNvPr id="7" name="Baggrund orange"/>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chemeClr val="accent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chemeClr val="accent4"/>
                </a:solidFill>
              </a:defRPr>
            </a:lvl1pPr>
            <a:lvl2pPr marL="216000" indent="-216000">
              <a:spcBef>
                <a:spcPts val="0"/>
              </a:spcBef>
              <a:defRPr sz="1400" b="1">
                <a:solidFill>
                  <a:schemeClr val="accent4"/>
                </a:solidFill>
              </a:defRPr>
            </a:lvl2pPr>
            <a:lvl3pPr marL="216000" indent="-216000">
              <a:spcBef>
                <a:spcPts val="0"/>
              </a:spcBef>
              <a:defRPr sz="1400" b="1">
                <a:solidFill>
                  <a:schemeClr val="accent4"/>
                </a:solidFill>
              </a:defRPr>
            </a:lvl3pPr>
            <a:lvl4pPr marL="216000" indent="-216000">
              <a:spcBef>
                <a:spcPts val="0"/>
              </a:spcBef>
              <a:defRPr sz="1400" b="1">
                <a:solidFill>
                  <a:schemeClr val="accent4"/>
                </a:solidFill>
              </a:defRPr>
            </a:lvl4pPr>
            <a:lvl5pPr marL="216000" indent="-216000">
              <a:spcBef>
                <a:spcPts val="0"/>
              </a:spcBef>
              <a:defRPr sz="1400" b="1">
                <a:solidFill>
                  <a:schemeClr val="accent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D05A57"/>
                </a:solidFill>
              </a:defRPr>
            </a:lvl1pPr>
          </a:lstStyle>
          <a:p>
            <a:r>
              <a:rPr lang="da-DK"/>
              <a:t>22. september 2016</a:t>
            </a:r>
            <a:endParaRPr lang="en-GB" dirty="0"/>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chemeClr val="accent5"/>
                </a:solidFill>
              </a:defRPr>
            </a:lvl1pPr>
          </a:lstStyle>
          <a:p>
            <a:r>
              <a:rPr lang="en-GB"/>
              <a:t>Det Tekniske Fakultet</a:t>
            </a:r>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D05A57"/>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114299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un kapitelside">
    <p:spTree>
      <p:nvGrpSpPr>
        <p:cNvPr id="1" name=""/>
        <p:cNvGrpSpPr/>
        <p:nvPr/>
      </p:nvGrpSpPr>
      <p:grpSpPr>
        <a:xfrm>
          <a:off x="0" y="0"/>
          <a:ext cx="0" cy="0"/>
          <a:chOff x="0" y="0"/>
          <a:chExt cx="0" cy="0"/>
        </a:xfrm>
      </p:grpSpPr>
      <p:sp>
        <p:nvSpPr>
          <p:cNvPr id="7" name="Baggrund orange"/>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473729"/>
                </a:solidFill>
              </a:defRPr>
            </a:lvl1pPr>
          </a:lstStyle>
          <a:p>
            <a:r>
              <a:rPr lang="da-DK"/>
              <a:t>22. september 2016</a:t>
            </a:r>
            <a:endParaRPr lang="en-GB" dirty="0"/>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chemeClr val="tx2"/>
                </a:solidFill>
              </a:defRPr>
            </a:lvl1pPr>
          </a:lstStyle>
          <a:p>
            <a:r>
              <a:rPr lang="en-GB"/>
              <a:t>Det Tekniske Fakultet</a:t>
            </a:r>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473729"/>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2380908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rt kapitelside">
    <p:spTree>
      <p:nvGrpSpPr>
        <p:cNvPr id="1" name=""/>
        <p:cNvGrpSpPr/>
        <p:nvPr/>
      </p:nvGrpSpPr>
      <p:grpSpPr>
        <a:xfrm>
          <a:off x="0" y="0"/>
          <a:ext cx="0" cy="0"/>
          <a:chOff x="0" y="0"/>
          <a:chExt cx="0" cy="0"/>
        </a:xfrm>
      </p:grpSpPr>
      <p:sp>
        <p:nvSpPr>
          <p:cNvPr id="7" name="Baggrund sort"/>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12" name="Date_DateCustomA" hidden="1"/>
          <p:cNvSpPr>
            <a:spLocks noGrp="1"/>
          </p:cNvSpPr>
          <p:nvPr>
            <p:ph type="dt" sz="half" idx="14"/>
          </p:nvPr>
        </p:nvSpPr>
        <p:spPr>
          <a:xfrm>
            <a:off x="406305" y="6575103"/>
            <a:ext cx="5630958" cy="263661"/>
          </a:xfrm>
        </p:spPr>
        <p:txBody>
          <a:bodyPr/>
          <a:lstStyle>
            <a:lvl1pPr>
              <a:defRPr>
                <a:solidFill>
                  <a:schemeClr val="tx1"/>
                </a:solidFill>
              </a:defRPr>
            </a:lvl1pPr>
          </a:lstStyle>
          <a:p>
            <a:r>
              <a:rPr lang="da-DK"/>
              <a:t>22. september 2016</a:t>
            </a:r>
            <a:endParaRPr lang="en-GB" dirty="0"/>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rgbClr val="000000"/>
                </a:solidFill>
              </a:defRPr>
            </a:lvl1pPr>
          </a:lstStyle>
          <a:p>
            <a:r>
              <a:rPr lang="en-GB"/>
              <a:t>Det Tekniske Fakultet</a:t>
            </a:r>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chemeClr val="tx1"/>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56041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kapitelside, sort logo">
    <p:spTree>
      <p:nvGrpSpPr>
        <p:cNvPr id="1" name=""/>
        <p:cNvGrpSpPr/>
        <p:nvPr/>
      </p:nvGrpSpPr>
      <p:grpSpPr>
        <a:xfrm>
          <a:off x="0" y="0"/>
          <a:ext cx="0" cy="0"/>
          <a:chOff x="0" y="0"/>
          <a:chExt cx="0" cy="0"/>
        </a:xfrm>
      </p:grpSpPr>
      <p:sp>
        <p:nvSpPr>
          <p:cNvPr id="7" name="Baggrund hvid"/>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0" name="Pladsholder til billede 2"/>
          <p:cNvSpPr>
            <a:spLocks noGrp="1"/>
          </p:cNvSpPr>
          <p:nvPr>
            <p:ph type="pic" sz="quarter" idx="18"/>
          </p:nvPr>
        </p:nvSpPr>
        <p:spPr>
          <a:xfrm>
            <a:off x="0" y="0"/>
            <a:ext cx="12189600" cy="6858000"/>
          </a:xfrm>
        </p:spPr>
        <p:txBody>
          <a:bodyPr tIns="2772000" anchor="t" anchorCtr="0"/>
          <a:lstStyle>
            <a:lvl1pPr marL="0" indent="0" algn="ctr">
              <a:buNone/>
              <a:defRPr sz="2000"/>
            </a:lvl1pPr>
          </a:lstStyle>
          <a:p>
            <a:endParaRPr lang="da-DK" dirty="0"/>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chemeClr val="tx1"/>
                </a:solidFill>
              </a:defRPr>
            </a:lvl1pPr>
          </a:lstStyle>
          <a:p>
            <a:r>
              <a:rPr lang="da-DK" dirty="0"/>
              <a:t>Klik for at redigere i master</a:t>
            </a:r>
          </a:p>
        </p:txBody>
      </p:sp>
      <p:sp>
        <p:nvSpPr>
          <p:cNvPr id="12" name="Date_DateCustomA" hidden="1"/>
          <p:cNvSpPr>
            <a:spLocks noGrp="1"/>
          </p:cNvSpPr>
          <p:nvPr>
            <p:ph type="dt" sz="half" idx="14"/>
          </p:nvPr>
        </p:nvSpPr>
        <p:spPr>
          <a:xfrm>
            <a:off x="406305" y="6954339"/>
            <a:ext cx="5630958" cy="263661"/>
          </a:xfrm>
        </p:spPr>
        <p:txBody>
          <a:bodyPr/>
          <a:lstStyle>
            <a:lvl1pPr>
              <a:defRPr sz="100">
                <a:solidFill>
                  <a:schemeClr val="bg1"/>
                </a:solidFill>
              </a:defRPr>
            </a:lvl1pPr>
          </a:lstStyle>
          <a:p>
            <a:r>
              <a:rPr lang="da-DK"/>
              <a:t>22. september 2016</a:t>
            </a:r>
            <a:endParaRPr lang="en-GB" dirty="0"/>
          </a:p>
        </p:txBody>
      </p:sp>
      <p:sp>
        <p:nvSpPr>
          <p:cNvPr id="13" name="Pladsholder til sidefod 12" hidden="1"/>
          <p:cNvSpPr>
            <a:spLocks noGrp="1"/>
          </p:cNvSpPr>
          <p:nvPr>
            <p:ph type="ftr" sz="quarter" idx="15"/>
          </p:nvPr>
        </p:nvSpPr>
        <p:spPr>
          <a:xfrm>
            <a:off x="406305" y="-350601"/>
            <a:ext cx="5630958" cy="341175"/>
          </a:xfrm>
        </p:spPr>
        <p:txBody>
          <a:bodyPr/>
          <a:lstStyle>
            <a:lvl1pPr algn="l">
              <a:defRPr sz="100" b="0">
                <a:solidFill>
                  <a:schemeClr val="bg1"/>
                </a:solidFill>
              </a:defRPr>
            </a:lvl1pPr>
          </a:lstStyle>
          <a:p>
            <a:r>
              <a:rPr lang="en-GB"/>
              <a:t>Det Tekniske Fakultet</a:t>
            </a:r>
            <a:endParaRPr lang="en-GB" dirty="0"/>
          </a:p>
        </p:txBody>
      </p:sp>
      <p:sp>
        <p:nvSpPr>
          <p:cNvPr id="14" name="Pladsholder til slidenummer 13" hidden="1"/>
          <p:cNvSpPr>
            <a:spLocks noGrp="1"/>
          </p:cNvSpPr>
          <p:nvPr>
            <p:ph type="sldNum" sz="quarter" idx="16"/>
          </p:nvPr>
        </p:nvSpPr>
        <p:spPr>
          <a:xfrm>
            <a:off x="406800" y="6954339"/>
            <a:ext cx="431400" cy="263661"/>
          </a:xfrm>
        </p:spPr>
        <p:txBody>
          <a:bodyPr/>
          <a:lstStyle>
            <a:lvl1pPr>
              <a:defRPr sz="100">
                <a:solidFill>
                  <a:schemeClr val="bg1"/>
                </a:solidFill>
              </a:defRPr>
            </a:lvl1pPr>
          </a:lstStyle>
          <a:p>
            <a:fld id="{45D37B1E-C366-494F-A587-962AD9AABC83}" type="slidenum">
              <a:rPr lang="en-GB"/>
              <a:pPr/>
              <a:t>‹nr.›</a:t>
            </a:fld>
            <a:endParaRPr lang="en-GB" dirty="0"/>
          </a:p>
        </p:txBody>
      </p:sp>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chemeClr val="tx1"/>
                </a:solidFill>
              </a:defRPr>
            </a:lvl1pPr>
            <a:lvl2pPr marL="216000" indent="-216000">
              <a:spcBef>
                <a:spcPts val="0"/>
              </a:spcBef>
              <a:defRPr sz="1400" b="1">
                <a:solidFill>
                  <a:schemeClr val="tx1"/>
                </a:solidFill>
              </a:defRPr>
            </a:lvl2pPr>
            <a:lvl3pPr marL="216000" indent="-216000">
              <a:spcBef>
                <a:spcPts val="0"/>
              </a:spcBef>
              <a:defRPr sz="1400" b="1">
                <a:solidFill>
                  <a:schemeClr val="tx1"/>
                </a:solidFill>
              </a:defRPr>
            </a:lvl3pPr>
            <a:lvl4pPr marL="216000" indent="-216000">
              <a:spcBef>
                <a:spcPts val="0"/>
              </a:spcBef>
              <a:defRPr sz="1400" b="1">
                <a:solidFill>
                  <a:schemeClr val="tx1"/>
                </a:solidFill>
              </a:defRPr>
            </a:lvl4pPr>
            <a:lvl5pPr marL="216000" indent="-216000">
              <a:spcBef>
                <a:spcPts val="0"/>
              </a:spcBef>
              <a:defRPr sz="1400" b="1">
                <a:solidFill>
                  <a:schemeClr val="tx1"/>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logo"/>
          <p:cNvSpPr>
            <a:spLocks noGrp="1"/>
          </p:cNvSpPr>
          <p:nvPr>
            <p:ph type="body" sz="quarter" idx="17" hasCustomPrompt="1"/>
          </p:nvPr>
        </p:nvSpPr>
        <p:spPr>
          <a:xfrm>
            <a:off x="10540800" y="3564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Tree>
    <p:extLst>
      <p:ext uri="{BB962C8B-B14F-4D97-AF65-F5344CB8AC3E}">
        <p14:creationId xmlns:p14="http://schemas.microsoft.com/office/powerpoint/2010/main" val="5330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kapitelside, hvidt logo">
    <p:spTree>
      <p:nvGrpSpPr>
        <p:cNvPr id="1" name=""/>
        <p:cNvGrpSpPr/>
        <p:nvPr/>
      </p:nvGrpSpPr>
      <p:grpSpPr>
        <a:xfrm>
          <a:off x="0" y="0"/>
          <a:ext cx="0" cy="0"/>
          <a:chOff x="0" y="0"/>
          <a:chExt cx="0" cy="0"/>
        </a:xfrm>
      </p:grpSpPr>
      <p:sp>
        <p:nvSpPr>
          <p:cNvPr id="7" name="Baggrund sort"/>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9" name="Pladsholder til billede 2"/>
          <p:cNvSpPr>
            <a:spLocks noGrp="1"/>
          </p:cNvSpPr>
          <p:nvPr>
            <p:ph type="pic" sz="quarter" idx="17"/>
          </p:nvPr>
        </p:nvSpPr>
        <p:spPr>
          <a:xfrm>
            <a:off x="0" y="0"/>
            <a:ext cx="12189600" cy="6858000"/>
          </a:xfrm>
        </p:spPr>
        <p:txBody>
          <a:bodyPr tIns="2772000" anchor="t" anchorCtr="0"/>
          <a:lstStyle>
            <a:lvl1pPr marL="0" indent="0" algn="ctr">
              <a:buNone/>
              <a:defRPr sz="2000">
                <a:solidFill>
                  <a:schemeClr val="bg1"/>
                </a:solidFill>
              </a:defRPr>
            </a:lvl1pPr>
          </a:lstStyle>
          <a:p>
            <a:endParaRPr lang="da-DK" dirty="0"/>
          </a:p>
        </p:txBody>
      </p:sp>
      <p:sp>
        <p:nvSpPr>
          <p:cNvPr id="10" name="Pladsholder til logo"/>
          <p:cNvSpPr>
            <a:spLocks noGrp="1"/>
          </p:cNvSpPr>
          <p:nvPr>
            <p:ph type="body" sz="quarter" idx="18" hasCustomPrompt="1"/>
          </p:nvPr>
        </p:nvSpPr>
        <p:spPr>
          <a:xfrm>
            <a:off x="10540800" y="3564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12" name="Date_DateCustomA" hidden="1"/>
          <p:cNvSpPr>
            <a:spLocks noGrp="1"/>
          </p:cNvSpPr>
          <p:nvPr>
            <p:ph type="dt" sz="half" idx="14"/>
          </p:nvPr>
        </p:nvSpPr>
        <p:spPr>
          <a:xfrm>
            <a:off x="406305" y="6910229"/>
            <a:ext cx="5630958" cy="263661"/>
          </a:xfrm>
        </p:spPr>
        <p:txBody>
          <a:bodyPr/>
          <a:lstStyle>
            <a:lvl1pPr>
              <a:defRPr sz="100">
                <a:solidFill>
                  <a:schemeClr val="bg1"/>
                </a:solidFill>
              </a:defRPr>
            </a:lvl1pPr>
          </a:lstStyle>
          <a:p>
            <a:r>
              <a:rPr lang="da-DK"/>
              <a:t>22. september 2016</a:t>
            </a:r>
            <a:endParaRPr lang="en-GB" dirty="0"/>
          </a:p>
        </p:txBody>
      </p:sp>
      <p:sp>
        <p:nvSpPr>
          <p:cNvPr id="13" name="Pladsholder til sidefod 12" hidden="1"/>
          <p:cNvSpPr>
            <a:spLocks noGrp="1"/>
          </p:cNvSpPr>
          <p:nvPr>
            <p:ph type="ftr" sz="quarter" idx="15"/>
          </p:nvPr>
        </p:nvSpPr>
        <p:spPr>
          <a:xfrm>
            <a:off x="406305" y="-341175"/>
            <a:ext cx="5630958" cy="341175"/>
          </a:xfrm>
        </p:spPr>
        <p:txBody>
          <a:bodyPr/>
          <a:lstStyle>
            <a:lvl1pPr algn="l">
              <a:defRPr sz="100" b="0">
                <a:solidFill>
                  <a:schemeClr val="bg1"/>
                </a:solidFill>
              </a:defRPr>
            </a:lvl1pPr>
          </a:lstStyle>
          <a:p>
            <a:r>
              <a:rPr lang="en-GB"/>
              <a:t>Det Tekniske Fakultet</a:t>
            </a:r>
            <a:endParaRPr lang="en-GB" dirty="0"/>
          </a:p>
        </p:txBody>
      </p:sp>
      <p:sp>
        <p:nvSpPr>
          <p:cNvPr id="14" name="Pladsholder til slidenummer 13" hidden="1"/>
          <p:cNvSpPr>
            <a:spLocks noGrp="1"/>
          </p:cNvSpPr>
          <p:nvPr>
            <p:ph type="sldNum" sz="quarter" idx="16"/>
          </p:nvPr>
        </p:nvSpPr>
        <p:spPr>
          <a:xfrm>
            <a:off x="406800" y="6910229"/>
            <a:ext cx="431400" cy="263661"/>
          </a:xfrm>
        </p:spPr>
        <p:txBody>
          <a:bodyPr/>
          <a:lstStyle>
            <a:lvl1pPr>
              <a:defRPr sz="100">
                <a:solidFill>
                  <a:schemeClr val="bg1"/>
                </a:solidFill>
              </a:defRPr>
            </a:lvl1pPr>
          </a:lstStyle>
          <a:p>
            <a:fld id="{45D37B1E-C366-494F-A587-962AD9AABC83}" type="slidenum">
              <a:rPr lang="en-GB"/>
              <a:pPr/>
              <a:t>‹nr.›</a:t>
            </a:fld>
            <a:endParaRPr lang="en-GB" dirty="0"/>
          </a:p>
        </p:txBody>
      </p:sp>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489155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verskrift og indhold hvid">
    <p:spTree>
      <p:nvGrpSpPr>
        <p:cNvPr id="1" name=""/>
        <p:cNvGrpSpPr/>
        <p:nvPr/>
      </p:nvGrpSpPr>
      <p:grpSpPr>
        <a:xfrm>
          <a:off x="0" y="0"/>
          <a:ext cx="0" cy="0"/>
          <a:chOff x="0" y="0"/>
          <a:chExt cx="0" cy="0"/>
        </a:xfrm>
      </p:grpSpPr>
      <p:sp>
        <p:nvSpPr>
          <p:cNvPr id="7" name="Titel 1"/>
          <p:cNvSpPr>
            <a:spLocks noGrp="1"/>
          </p:cNvSpPr>
          <p:nvPr>
            <p:ph type="title" hasCustomPrompt="1"/>
          </p:nvPr>
        </p:nvSpPr>
        <p:spPr/>
        <p:txBody>
          <a:bodyPr/>
          <a:lstStyle>
            <a:lvl1pPr>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90800"/>
            <a:ext cx="11376000" cy="3851200"/>
          </a:xfrm>
        </p:spPr>
        <p:txBody>
          <a:bodyPr/>
          <a:lstStyle>
            <a:lvl1pPr>
              <a:defRPr/>
            </a:lvl1pPr>
          </a:lstStyle>
          <a:p>
            <a:pPr lvl="0"/>
            <a:r>
              <a:rPr lang="da-DK" dirty="0"/>
              <a:t>Klik for at tilføje tekst, brug ENTER og så TAB-tasten for at få punktopstillet tekst eller klik ikon for at tilføje stor graf eller tabel</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_DateCustomA" hidden="1"/>
          <p:cNvSpPr>
            <a:spLocks noGrp="1"/>
          </p:cNvSpPr>
          <p:nvPr>
            <p:ph type="dt" sz="half" idx="10"/>
          </p:nvPr>
        </p:nvSpPr>
        <p:spPr>
          <a:xfrm>
            <a:off x="410400" y="6653831"/>
            <a:ext cx="4086495" cy="180085"/>
          </a:xfrm>
        </p:spPr>
        <p:txBody>
          <a:bodyPr/>
          <a:lstStyle>
            <a:lvl1pPr>
              <a:defRPr sz="100" b="0">
                <a:solidFill>
                  <a:schemeClr val="bg1"/>
                </a:solidFill>
              </a:defRPr>
            </a:lvl1pPr>
          </a:lstStyle>
          <a:p>
            <a:r>
              <a:rPr lang="da-DK"/>
              <a:t>22. september 2016</a:t>
            </a:r>
            <a:endParaRPr lang="en-GB" dirty="0"/>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pic>
        <p:nvPicPr>
          <p:cNvPr id="9" name="Logo sor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6172958"/>
            <a:ext cx="1249200" cy="337049"/>
          </a:xfrm>
          <a:prstGeom prst="rect">
            <a:avLst/>
          </a:prstGeom>
        </p:spPr>
      </p:pic>
      <p:sp>
        <p:nvSpPr>
          <p:cNvPr id="14"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71407085"/>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verskrift og indhold grøn">
    <p:bg>
      <p:bgRef idx="1001">
        <a:schemeClr val="bg1"/>
      </p:bgRef>
    </p:bg>
    <p:spTree>
      <p:nvGrpSpPr>
        <p:cNvPr id="1" name=""/>
        <p:cNvGrpSpPr/>
        <p:nvPr/>
      </p:nvGrpSpPr>
      <p:grpSpPr>
        <a:xfrm>
          <a:off x="0" y="0"/>
          <a:ext cx="0" cy="0"/>
          <a:chOff x="0" y="0"/>
          <a:chExt cx="0" cy="0"/>
        </a:xfrm>
      </p:grpSpPr>
      <p:sp>
        <p:nvSpPr>
          <p:cNvPr id="9" name="Baggrund grøn"/>
          <p:cNvSpPr/>
          <p:nvPr userDrawn="1"/>
        </p:nvSpPr>
        <p:spPr>
          <a:xfrm>
            <a:off x="0" y="0"/>
            <a:ext cx="121920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pic>
        <p:nvPicPr>
          <p:cNvPr id="12" name="Logo hvid"/>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8847" y="6174000"/>
            <a:ext cx="1250108" cy="337293"/>
          </a:xfrm>
          <a:prstGeom prst="rect">
            <a:avLst/>
          </a:prstGeom>
        </p:spPr>
      </p:pic>
      <p:sp>
        <p:nvSpPr>
          <p:cNvPr id="13" name="Titel 1"/>
          <p:cNvSpPr>
            <a:spLocks noGrp="1"/>
          </p:cNvSpPr>
          <p:nvPr>
            <p:ph type="title" hasCustomPrompt="1"/>
          </p:nvPr>
        </p:nvSpPr>
        <p:spPr/>
        <p:txBody>
          <a:bodyPr/>
          <a:lstStyle>
            <a:lvl1pPr>
              <a:defRPr>
                <a:solidFill>
                  <a:schemeClr val="accent2"/>
                </a:solidFill>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11376000" cy="3852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_DateCustomA" hidden="1"/>
          <p:cNvSpPr>
            <a:spLocks noGrp="1"/>
          </p:cNvSpPr>
          <p:nvPr>
            <p:ph type="dt" sz="half" idx="10"/>
          </p:nvPr>
        </p:nvSpPr>
        <p:spPr>
          <a:xfrm>
            <a:off x="410400" y="6618206"/>
            <a:ext cx="4086495" cy="180085"/>
          </a:xfrm>
        </p:spPr>
        <p:txBody>
          <a:bodyPr/>
          <a:lstStyle>
            <a:lvl1pPr>
              <a:defRPr sz="100" b="0">
                <a:solidFill>
                  <a:srgbClr val="4E5B31"/>
                </a:solidFill>
              </a:defRPr>
            </a:lvl1pPr>
          </a:lstStyle>
          <a:p>
            <a:r>
              <a:rPr lang="da-DK"/>
              <a:t>22. september 2016</a:t>
            </a:r>
            <a:endParaRPr lang="en-GB" dirty="0"/>
          </a:p>
        </p:txBody>
      </p:sp>
      <p:sp>
        <p:nvSpPr>
          <p:cNvPr id="8" name="OFF_institute_NOT" hidden="1"/>
          <p:cNvSpPr>
            <a:spLocks noGrp="1"/>
          </p:cNvSpPr>
          <p:nvPr>
            <p:ph type="ftr" sz="quarter" idx="11"/>
          </p:nvPr>
        </p:nvSpPr>
        <p:spPr>
          <a:xfrm>
            <a:off x="6915600" y="6460568"/>
            <a:ext cx="3340800" cy="352190"/>
          </a:xfrm>
        </p:spPr>
        <p:txBody>
          <a:bodyPr/>
          <a:lstStyle>
            <a:lvl1pPr>
              <a:defRPr sz="100">
                <a:solidFill>
                  <a:srgbClr val="4E5B31"/>
                </a:solidFill>
              </a:defRPr>
            </a:lvl1pPr>
          </a:lstStyle>
          <a:p>
            <a:r>
              <a:rPr lang="en-GB" dirty="0"/>
              <a:t>Det Tekniske Fakultet</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15"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08371813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verskrift og indhold orange">
    <p:bg>
      <p:bgRef idx="1001">
        <a:schemeClr val="bg1"/>
      </p:bgRef>
    </p:bg>
    <p:spTree>
      <p:nvGrpSpPr>
        <p:cNvPr id="1" name=""/>
        <p:cNvGrpSpPr/>
        <p:nvPr/>
      </p:nvGrpSpPr>
      <p:grpSpPr>
        <a:xfrm>
          <a:off x="0" y="0"/>
          <a:ext cx="0" cy="0"/>
          <a:chOff x="0" y="0"/>
          <a:chExt cx="0" cy="0"/>
        </a:xfrm>
      </p:grpSpPr>
      <p:sp>
        <p:nvSpPr>
          <p:cNvPr id="13" name="Baggrund orange"/>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2" name="Titel 1"/>
          <p:cNvSpPr>
            <a:spLocks noGrp="1"/>
          </p:cNvSpPr>
          <p:nvPr>
            <p:ph type="title" hasCustomPrompt="1"/>
          </p:nvPr>
        </p:nvSpPr>
        <p:spPr/>
        <p:txBody>
          <a:bodyPr/>
          <a:lstStyle>
            <a:lvl1pPr>
              <a:defRPr>
                <a:solidFill>
                  <a:srgbClr val="EED484"/>
                </a:solidFill>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11376000" cy="38534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9" name="Logo hvid"/>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8847" y="6174000"/>
            <a:ext cx="1250108" cy="337293"/>
          </a:xfrm>
          <a:prstGeom prst="rect">
            <a:avLst/>
          </a:prstGeom>
        </p:spPr>
      </p:pic>
      <p:sp>
        <p:nvSpPr>
          <p:cNvPr id="7" name="Date_DateCustomA" hidden="1"/>
          <p:cNvSpPr>
            <a:spLocks noGrp="1"/>
          </p:cNvSpPr>
          <p:nvPr>
            <p:ph type="dt" sz="half" idx="10"/>
          </p:nvPr>
        </p:nvSpPr>
        <p:spPr>
          <a:xfrm>
            <a:off x="410400" y="6620500"/>
            <a:ext cx="4086495" cy="180085"/>
          </a:xfrm>
        </p:spPr>
        <p:txBody>
          <a:bodyPr/>
          <a:lstStyle>
            <a:lvl1pPr>
              <a:defRPr sz="100" b="0">
                <a:solidFill>
                  <a:srgbClr val="D38235"/>
                </a:solidFill>
              </a:defRPr>
            </a:lvl1pPr>
          </a:lstStyle>
          <a:p>
            <a:r>
              <a:rPr lang="da-DK"/>
              <a:t>22. september 2016</a:t>
            </a:r>
            <a:endParaRPr lang="en-GB" dirty="0"/>
          </a:p>
        </p:txBody>
      </p:sp>
      <p:sp>
        <p:nvSpPr>
          <p:cNvPr id="8" name="OFF_institute_NOT"/>
          <p:cNvSpPr>
            <a:spLocks noGrp="1"/>
          </p:cNvSpPr>
          <p:nvPr>
            <p:ph type="ftr" sz="quarter" idx="11"/>
          </p:nvPr>
        </p:nvSpPr>
        <p:spPr>
          <a:xfrm>
            <a:off x="6915600" y="6575488"/>
            <a:ext cx="3340800" cy="261245"/>
          </a:xfrm>
        </p:spPr>
        <p:txBody>
          <a:bodyPr/>
          <a:lstStyle>
            <a:lvl1pPr>
              <a:defRPr sz="100">
                <a:solidFill>
                  <a:schemeClr val="accent6"/>
                </a:solidFill>
              </a:defRPr>
            </a:lvl1pPr>
          </a:lstStyle>
          <a:p>
            <a:r>
              <a:rPr lang="en-GB" dirty="0"/>
              <a:t>Det Tekniske Fakultet</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15"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13585224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skrift og indhold rød">
    <p:bg>
      <p:bgRef idx="1001">
        <a:schemeClr val="bg1"/>
      </p:bgRef>
    </p:bg>
    <p:spTree>
      <p:nvGrpSpPr>
        <p:cNvPr id="1" name=""/>
        <p:cNvGrpSpPr/>
        <p:nvPr/>
      </p:nvGrpSpPr>
      <p:grpSpPr>
        <a:xfrm>
          <a:off x="0" y="0"/>
          <a:ext cx="0" cy="0"/>
          <a:chOff x="0" y="0"/>
          <a:chExt cx="0" cy="0"/>
        </a:xfrm>
      </p:grpSpPr>
      <p:sp>
        <p:nvSpPr>
          <p:cNvPr id="13" name="Baggrund rød"/>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pic>
        <p:nvPicPr>
          <p:cNvPr id="11" name="Logo hvid"/>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8847" y="6174000"/>
            <a:ext cx="1250108" cy="337293"/>
          </a:xfrm>
          <a:prstGeom prst="rect">
            <a:avLst/>
          </a:prstGeom>
        </p:spPr>
      </p:pic>
      <p:sp>
        <p:nvSpPr>
          <p:cNvPr id="7" name="Titel 1"/>
          <p:cNvSpPr>
            <a:spLocks noGrp="1"/>
          </p:cNvSpPr>
          <p:nvPr>
            <p:ph type="title" hasCustomPrompt="1"/>
          </p:nvPr>
        </p:nvSpPr>
        <p:spPr/>
        <p:txBody>
          <a:bodyPr/>
          <a:lstStyle>
            <a:lvl1pPr>
              <a:defRPr>
                <a:solidFill>
                  <a:srgbClr val="862633"/>
                </a:solidFill>
              </a:defRPr>
            </a:lvl1pPr>
          </a:lstStyle>
          <a:p>
            <a:r>
              <a:rPr lang="da-DK" dirty="0"/>
              <a:t>Klik for at indsætte overskrift i maksimalt 2 linjer</a:t>
            </a:r>
          </a:p>
        </p:txBody>
      </p:sp>
      <p:sp>
        <p:nvSpPr>
          <p:cNvPr id="12" name="Content Placeholder 2"/>
          <p:cNvSpPr>
            <a:spLocks noGrp="1"/>
          </p:cNvSpPr>
          <p:nvPr>
            <p:ph idx="1" hasCustomPrompt="1"/>
          </p:nvPr>
        </p:nvSpPr>
        <p:spPr>
          <a:xfrm>
            <a:off x="406305" y="1989138"/>
            <a:ext cx="11376000" cy="38534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_DateCustomA" hidden="1"/>
          <p:cNvSpPr>
            <a:spLocks noGrp="1"/>
          </p:cNvSpPr>
          <p:nvPr>
            <p:ph type="dt" sz="half" idx="10"/>
          </p:nvPr>
        </p:nvSpPr>
        <p:spPr>
          <a:xfrm>
            <a:off x="410400" y="6588226"/>
            <a:ext cx="4086495" cy="180085"/>
          </a:xfrm>
        </p:spPr>
        <p:txBody>
          <a:bodyPr/>
          <a:lstStyle>
            <a:lvl1pPr>
              <a:defRPr sz="100">
                <a:solidFill>
                  <a:srgbClr val="D05A57"/>
                </a:solidFill>
              </a:defRPr>
            </a:lvl1pPr>
          </a:lstStyle>
          <a:p>
            <a:r>
              <a:rPr lang="da-DK"/>
              <a:t>22. september 2016</a:t>
            </a:r>
            <a:endParaRPr lang="en-GB" dirty="0"/>
          </a:p>
        </p:txBody>
      </p:sp>
      <p:sp>
        <p:nvSpPr>
          <p:cNvPr id="9" name="OFF_institute" hidden="1"/>
          <p:cNvSpPr>
            <a:spLocks noGrp="1"/>
          </p:cNvSpPr>
          <p:nvPr>
            <p:ph type="ftr" sz="quarter" idx="11"/>
          </p:nvPr>
        </p:nvSpPr>
        <p:spPr>
          <a:xfrm>
            <a:off x="6915600" y="6575488"/>
            <a:ext cx="3340800" cy="250081"/>
          </a:xfrm>
        </p:spPr>
        <p:txBody>
          <a:bodyPr/>
          <a:lstStyle>
            <a:lvl1pPr>
              <a:defRPr sz="100">
                <a:solidFill>
                  <a:schemeClr val="accent5"/>
                </a:solidFill>
              </a:defRPr>
            </a:lvl1pPr>
          </a:lstStyle>
          <a:p>
            <a:r>
              <a:rPr lang="en-GB" dirty="0"/>
              <a:t>Det Tekniske Fakultet</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4"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16"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18236589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lede forside med hvidt logo">
    <p:spTree>
      <p:nvGrpSpPr>
        <p:cNvPr id="1" name=""/>
        <p:cNvGrpSpPr/>
        <p:nvPr/>
      </p:nvGrpSpPr>
      <p:grpSpPr>
        <a:xfrm>
          <a:off x="0" y="0"/>
          <a:ext cx="0" cy="0"/>
          <a:chOff x="0" y="0"/>
          <a:chExt cx="0" cy="0"/>
        </a:xfrm>
      </p:grpSpPr>
      <p:sp>
        <p:nvSpPr>
          <p:cNvPr id="10" name="Baggrund sort"/>
          <p:cNvSpPr/>
          <p:nvPr userDrawn="1"/>
        </p:nvSpPr>
        <p:spPr>
          <a:xfrm>
            <a:off x="0" y="0"/>
            <a:ext cx="121896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7" name="Pladsholder til billede 2"/>
          <p:cNvSpPr>
            <a:spLocks noGrp="1"/>
          </p:cNvSpPr>
          <p:nvPr>
            <p:ph type="pic" sz="quarter" idx="13"/>
          </p:nvPr>
        </p:nvSpPr>
        <p:spPr>
          <a:xfrm>
            <a:off x="0" y="0"/>
            <a:ext cx="12189600" cy="6858000"/>
          </a:xfrm>
        </p:spPr>
        <p:txBody>
          <a:bodyPr tIns="1008000" anchor="ctr" anchorCtr="0"/>
          <a:lstStyle>
            <a:lvl1pPr marL="0" indent="0" algn="ctr">
              <a:buNone/>
              <a:defRPr sz="2000">
                <a:solidFill>
                  <a:schemeClr val="bg1"/>
                </a:solidFill>
              </a:defRPr>
            </a:lvl1pPr>
          </a:lstStyle>
          <a:p>
            <a:endParaRPr lang="da-DK" dirty="0"/>
          </a:p>
        </p:txBody>
      </p:sp>
      <p:sp>
        <p:nvSpPr>
          <p:cNvPr id="19" name="Pladsholder til logo"/>
          <p:cNvSpPr>
            <a:spLocks noGrp="1"/>
          </p:cNvSpPr>
          <p:nvPr>
            <p:ph type="body" sz="quarter" idx="14" hasCustomPrompt="1"/>
          </p:nvPr>
        </p:nvSpPr>
        <p:spPr>
          <a:xfrm>
            <a:off x="10540800" y="3564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
        <p:nvSpPr>
          <p:cNvPr id="2" name="Title 1"/>
          <p:cNvSpPr>
            <a:spLocks noGrp="1"/>
          </p:cNvSpPr>
          <p:nvPr>
            <p:ph type="ctrTitle"/>
          </p:nvPr>
        </p:nvSpPr>
        <p:spPr>
          <a:xfrm>
            <a:off x="374400" y="1312984"/>
            <a:ext cx="8132617" cy="2143815"/>
          </a:xfrm>
        </p:spPr>
        <p:txBody>
          <a:bodyPr anchor="b"/>
          <a:lstStyle>
            <a:lvl1pPr algn="l">
              <a:lnSpc>
                <a:spcPct val="87000"/>
              </a:lnSpc>
              <a:defRPr sz="5000">
                <a:solidFill>
                  <a:schemeClr val="bg1"/>
                </a:solidFill>
              </a:defRPr>
            </a:lvl1pPr>
          </a:lstStyle>
          <a:p>
            <a:r>
              <a:rPr lang="da-DK" dirty="0"/>
              <a:t>Klik for at redigere i master</a:t>
            </a:r>
          </a:p>
        </p:txBody>
      </p:sp>
      <p:sp>
        <p:nvSpPr>
          <p:cNvPr id="3" name="USR_Name"/>
          <p:cNvSpPr>
            <a:spLocks noGrp="1"/>
          </p:cNvSpPr>
          <p:nvPr>
            <p:ph type="subTitle" idx="1"/>
          </p:nvPr>
        </p:nvSpPr>
        <p:spPr>
          <a:xfrm>
            <a:off x="410400" y="6127200"/>
            <a:ext cx="3340800" cy="263050"/>
          </a:xfrm>
        </p:spPr>
        <p:txBody>
          <a:bodyPr anchor="b" anchorCtr="0"/>
          <a:lstStyle>
            <a:lvl1pPr marL="0" indent="0" algn="l">
              <a:lnSpc>
                <a:spcPct val="100000"/>
              </a:lnSpc>
              <a:buNone/>
              <a:defRPr sz="9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Martin Mogensen</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bg1"/>
                </a:solidFill>
              </a:defRPr>
            </a:lvl1pPr>
          </a:lstStyle>
          <a:p>
            <a:r>
              <a:rPr lang="da-DK"/>
              <a:t>22. september 2016</a:t>
            </a:r>
            <a:endParaRPr lang="da-DK" dirty="0"/>
          </a:p>
        </p:txBody>
      </p:sp>
      <p:sp>
        <p:nvSpPr>
          <p:cNvPr id="5" name="OFF_institute"/>
          <p:cNvSpPr>
            <a:spLocks noGrp="1"/>
          </p:cNvSpPr>
          <p:nvPr>
            <p:ph type="ftr" sz="quarter" idx="11"/>
          </p:nvPr>
        </p:nvSpPr>
        <p:spPr>
          <a:xfrm>
            <a:off x="410400" y="0"/>
            <a:ext cx="3340800" cy="723600"/>
          </a:xfrm>
        </p:spPr>
        <p:txBody>
          <a:bodyPr/>
          <a:lstStyle>
            <a:lvl1pPr algn="l">
              <a:lnSpc>
                <a:spcPct val="92000"/>
              </a:lnSpc>
              <a:defRPr b="1">
                <a:solidFill>
                  <a:schemeClr val="bg1"/>
                </a:solidFill>
              </a:defRPr>
            </a:lvl1pPr>
          </a:lstStyle>
          <a:p>
            <a:r>
              <a:rPr lang="da-DK" dirty="0"/>
              <a:t>Det Tekniske Fakultet</a:t>
            </a:r>
          </a:p>
        </p:txBody>
      </p:sp>
      <p:sp>
        <p:nvSpPr>
          <p:cNvPr id="6" name="Slide Number Placeholder 5" hidden="1"/>
          <p:cNvSpPr>
            <a:spLocks noGrp="1"/>
          </p:cNvSpPr>
          <p:nvPr>
            <p:ph type="sldNum" sz="quarter" idx="12"/>
          </p:nvPr>
        </p:nvSpPr>
        <p:spPr>
          <a:xfrm>
            <a:off x="406800" y="6604278"/>
            <a:ext cx="431400" cy="263661"/>
          </a:xfrm>
        </p:spPr>
        <p:txBody>
          <a:bodyPr/>
          <a:lstStyle>
            <a:lvl1pPr>
              <a:defRPr sz="100">
                <a:solidFill>
                  <a:schemeClr val="tx1"/>
                </a:solidFill>
              </a:defRPr>
            </a:lvl1pPr>
          </a:lstStyle>
          <a:p>
            <a:fld id="{45D37B1E-C366-494F-A587-962AD9AABC83}" type="slidenum">
              <a:rPr lang="da-DK"/>
              <a:pPr/>
              <a:t>‹nr.›</a:t>
            </a:fld>
            <a:endParaRPr lang="da-DK" dirty="0"/>
          </a:p>
        </p:txBody>
      </p:sp>
    </p:spTree>
    <p:extLst>
      <p:ext uri="{BB962C8B-B14F-4D97-AF65-F5344CB8AC3E}">
        <p14:creationId xmlns:p14="http://schemas.microsoft.com/office/powerpoint/2010/main" val="170967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skrift og indhold brun">
    <p:bg>
      <p:bgRef idx="1001">
        <a:schemeClr val="bg1"/>
      </p:bgRef>
    </p:bg>
    <p:spTree>
      <p:nvGrpSpPr>
        <p:cNvPr id="1" name=""/>
        <p:cNvGrpSpPr/>
        <p:nvPr/>
      </p:nvGrpSpPr>
      <p:grpSpPr>
        <a:xfrm>
          <a:off x="0" y="0"/>
          <a:ext cx="0" cy="0"/>
          <a:chOff x="0" y="0"/>
          <a:chExt cx="0" cy="0"/>
        </a:xfrm>
      </p:grpSpPr>
      <p:sp>
        <p:nvSpPr>
          <p:cNvPr id="13" name="Baggrund rød"/>
          <p:cNvSpPr/>
          <p:nvPr userDrawn="1"/>
        </p:nvSpPr>
        <p:spPr>
          <a:xfrm>
            <a:off x="0" y="0"/>
            <a:ext cx="12192000" cy="6858000"/>
          </a:xfrm>
          <a:prstGeom prst="rect">
            <a:avLst/>
          </a:prstGeom>
          <a:solidFill>
            <a:srgbClr val="94603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7" name="Titel 1"/>
          <p:cNvSpPr>
            <a:spLocks noGrp="1"/>
          </p:cNvSpPr>
          <p:nvPr>
            <p:ph type="title" hasCustomPrompt="1"/>
          </p:nvPr>
        </p:nvSpPr>
        <p:spPr/>
        <p:txBody>
          <a:bodyPr/>
          <a:lstStyle>
            <a:lvl1pPr>
              <a:defRPr>
                <a:solidFill>
                  <a:srgbClr val="473729"/>
                </a:solidFill>
              </a:defRPr>
            </a:lvl1pPr>
          </a:lstStyle>
          <a:p>
            <a:r>
              <a:rPr lang="da-DK" dirty="0"/>
              <a:t>Klik for at indsætte overskrift i maksimalt 2 linjer</a:t>
            </a:r>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9" name="Logo hvid"/>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8847" y="6174000"/>
            <a:ext cx="1250108" cy="337293"/>
          </a:xfrm>
          <a:prstGeom prst="rect">
            <a:avLst/>
          </a:prstGeom>
        </p:spPr>
      </p:pic>
      <p:sp>
        <p:nvSpPr>
          <p:cNvPr id="8" name="Date_DateCustomA" hidden="1"/>
          <p:cNvSpPr>
            <a:spLocks noGrp="1"/>
          </p:cNvSpPr>
          <p:nvPr>
            <p:ph type="dt" sz="half" idx="10"/>
          </p:nvPr>
        </p:nvSpPr>
        <p:spPr>
          <a:xfrm>
            <a:off x="410400" y="6603216"/>
            <a:ext cx="4086495" cy="180085"/>
          </a:xfrm>
        </p:spPr>
        <p:txBody>
          <a:bodyPr/>
          <a:lstStyle>
            <a:lvl1pPr>
              <a:defRPr sz="100" b="0">
                <a:solidFill>
                  <a:srgbClr val="946037"/>
                </a:solidFill>
              </a:defRPr>
            </a:lvl1pPr>
          </a:lstStyle>
          <a:p>
            <a:r>
              <a:rPr lang="da-DK"/>
              <a:t>22. september 2016</a:t>
            </a:r>
            <a:endParaRPr lang="en-GB" dirty="0"/>
          </a:p>
        </p:txBody>
      </p:sp>
      <p:sp>
        <p:nvSpPr>
          <p:cNvPr id="10" name="OFF_institute_" hidden="1"/>
          <p:cNvSpPr>
            <a:spLocks noGrp="1"/>
          </p:cNvSpPr>
          <p:nvPr>
            <p:ph type="ftr" sz="quarter" idx="11"/>
          </p:nvPr>
        </p:nvSpPr>
        <p:spPr>
          <a:xfrm>
            <a:off x="6915600" y="6474211"/>
            <a:ext cx="3340800" cy="352190"/>
          </a:xfrm>
        </p:spPr>
        <p:txBody>
          <a:bodyPr/>
          <a:lstStyle>
            <a:lvl1pPr>
              <a:defRPr sz="100"/>
            </a:lvl1pPr>
          </a:lstStyle>
          <a:p>
            <a:r>
              <a:rPr lang="en-GB" dirty="0"/>
              <a:t>Det Tekniske Fakultet</a:t>
            </a:r>
          </a:p>
        </p:txBody>
      </p:sp>
      <p:sp>
        <p:nvSpPr>
          <p:cNvPr id="12" name="Pladsholder til slidenummer 11"/>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15"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290329598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7" name="Titel 1"/>
          <p:cNvSpPr>
            <a:spLocks noGrp="1"/>
          </p:cNvSpPr>
          <p:nvPr>
            <p:ph type="title" hasCustomPrompt="1"/>
          </p:nvPr>
        </p:nvSpPr>
        <p:spPr/>
        <p:txBody>
          <a:body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39450" indent="-171450">
              <a:lnSpc>
                <a:spcPct val="100000"/>
              </a:lnSpc>
              <a:buFont typeface="Arial" panose="020B0604020202020204" pitchFamily="34" charset="0"/>
              <a:buChar char="•"/>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0" y="1989138"/>
            <a:ext cx="5079348" cy="3830900"/>
          </a:xfrm>
          <a:solidFill>
            <a:schemeClr val="bg1">
              <a:lumMod val="85000"/>
            </a:schemeClr>
          </a:solidFill>
        </p:spPr>
        <p:txBody>
          <a:bodyPr/>
          <a:lstStyle>
            <a:lvl1pPr marL="0" indent="0" algn="ctr">
              <a:buNone/>
              <a:defRPr sz="2000"/>
            </a:lvl1pPr>
          </a:lstStyle>
          <a:p>
            <a:endParaRPr lang="da-DK" dirty="0"/>
          </a:p>
        </p:txBody>
      </p:sp>
      <p:sp>
        <p:nvSpPr>
          <p:cNvPr id="8" name="Date_DateCustomA" hidden="1"/>
          <p:cNvSpPr>
            <a:spLocks noGrp="1"/>
          </p:cNvSpPr>
          <p:nvPr>
            <p:ph type="dt" sz="half" idx="14"/>
          </p:nvPr>
        </p:nvSpPr>
        <p:spPr>
          <a:xfrm>
            <a:off x="410400" y="6603216"/>
            <a:ext cx="4086495" cy="180085"/>
          </a:xfrm>
        </p:spPr>
        <p:txBody>
          <a:bodyPr/>
          <a:lstStyle>
            <a:lvl1pPr>
              <a:defRPr sz="100" b="0">
                <a:solidFill>
                  <a:schemeClr val="bg1"/>
                </a:solidFill>
              </a:defRPr>
            </a:lvl1pPr>
          </a:lstStyle>
          <a:p>
            <a:r>
              <a:rPr lang="da-DK"/>
              <a:t>22. september 2016</a:t>
            </a:r>
            <a:endParaRPr lang="en-GB" dirty="0"/>
          </a:p>
        </p:txBody>
      </p:sp>
      <p:sp>
        <p:nvSpPr>
          <p:cNvPr id="9" name="OFF_institute_" hidden="1"/>
          <p:cNvSpPr>
            <a:spLocks noGrp="1"/>
          </p:cNvSpPr>
          <p:nvPr>
            <p:ph type="ftr" sz="quarter" idx="15"/>
          </p:nvPr>
        </p:nvSpPr>
        <p:spPr>
          <a:xfrm>
            <a:off x="6915600" y="6484544"/>
            <a:ext cx="3340800" cy="352190"/>
          </a:xfrm>
        </p:spPr>
        <p:txBody>
          <a:bodyPr/>
          <a:lstStyle>
            <a:lvl1pPr>
              <a:defRPr sz="100"/>
            </a:lvl1pPr>
          </a:lstStyle>
          <a:p>
            <a:r>
              <a:rPr lang="en-GB" dirty="0"/>
              <a:t>Det Tekniske Fakultet</a:t>
            </a:r>
          </a:p>
        </p:txBody>
      </p:sp>
      <p:sp>
        <p:nvSpPr>
          <p:cNvPr id="11" name="Pladsholder til slidenummer 10"/>
          <p:cNvSpPr>
            <a:spLocks noGrp="1"/>
          </p:cNvSpPr>
          <p:nvPr>
            <p:ph type="sldNum" sz="quarter" idx="16"/>
          </p:nvPr>
        </p:nvSpPr>
        <p:spPr/>
        <p:txBody>
          <a:bodyPr/>
          <a:lstStyle/>
          <a:p>
            <a:fld id="{45D37B1E-C366-494F-A587-962AD9AABC83}" type="slidenum">
              <a:rPr lang="en-GB"/>
              <a:pPr/>
              <a:t>‹nr.›</a:t>
            </a:fld>
            <a:endParaRPr lang="en-GB" dirty="0"/>
          </a:p>
        </p:txBody>
      </p:sp>
      <p:sp>
        <p:nvSpPr>
          <p:cNvPr id="12"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14" name="Pladsholder til indhold 13"/>
          <p:cNvSpPr>
            <a:spLocks noGrp="1"/>
          </p:cNvSpPr>
          <p:nvPr>
            <p:ph sz="quarter" idx="17"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2172234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 og billede hvidt logo">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77748" y="453600"/>
            <a:ext cx="5975757" cy="1248208"/>
          </a:xfrm>
        </p:spPr>
        <p:txBody>
          <a:bodyPr/>
          <a:lstStyle>
            <a:lvl1pPr>
              <a:defRPr/>
            </a:lvl1pPr>
          </a:lstStyle>
          <a:p>
            <a:r>
              <a:rPr lang="da-DK" dirty="0"/>
              <a:t>Overskrift i maksimalt 2 linjer</a:t>
            </a:r>
          </a:p>
        </p:txBody>
      </p:sp>
      <p:sp>
        <p:nvSpPr>
          <p:cNvPr id="3"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1" y="0"/>
            <a:ext cx="5481600" cy="6845756"/>
          </a:xfrm>
          <a:solidFill>
            <a:schemeClr val="bg1">
              <a:lumMod val="85000"/>
            </a:schemeClr>
          </a:solidFill>
        </p:spPr>
        <p:txBody>
          <a:bodyPr/>
          <a:lstStyle>
            <a:lvl1pPr marL="0" indent="0" algn="ctr">
              <a:buNone/>
              <a:defRPr sz="2000"/>
            </a:lvl1pPr>
          </a:lstStyle>
          <a:p>
            <a:endParaRPr lang="da-DK" dirty="0"/>
          </a:p>
        </p:txBody>
      </p:sp>
      <p:sp>
        <p:nvSpPr>
          <p:cNvPr id="9" name="Pladsholder til logo"/>
          <p:cNvSpPr>
            <a:spLocks noGrp="1"/>
          </p:cNvSpPr>
          <p:nvPr>
            <p:ph type="body" sz="quarter" idx="14" hasCustomPrompt="1"/>
          </p:nvPr>
        </p:nvSpPr>
        <p:spPr>
          <a:xfrm>
            <a:off x="10540800" y="61740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da-DK"/>
              <a:t>22. september 2016</a:t>
            </a:r>
            <a:endParaRPr lang="en-GB" dirty="0"/>
          </a:p>
        </p:txBody>
      </p:sp>
      <p:sp>
        <p:nvSpPr>
          <p:cNvPr id="12" name="OFF_institute"/>
          <p:cNvSpPr>
            <a:spLocks noGrp="1"/>
          </p:cNvSpPr>
          <p:nvPr>
            <p:ph type="ftr" sz="quarter" idx="16"/>
          </p:nvPr>
        </p:nvSpPr>
        <p:spPr>
          <a:xfrm>
            <a:off x="6915150" y="6172958"/>
            <a:ext cx="3341250" cy="352190"/>
          </a:xfrm>
        </p:spPr>
        <p:txBody>
          <a:bodyPr/>
          <a:lstStyle>
            <a:lvl1pPr>
              <a:defRPr>
                <a:solidFill>
                  <a:schemeClr val="bg1"/>
                </a:solidFill>
              </a:defRPr>
            </a:lvl1pPr>
          </a:lstStyle>
          <a:p>
            <a:r>
              <a:rPr lang="en-GB" dirty="0"/>
              <a:t>Det Tekniske Fakultet</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
        <p:nvSpPr>
          <p:cNvPr id="15" name="Pladsholder til indhold 13"/>
          <p:cNvSpPr>
            <a:spLocks noGrp="1"/>
          </p:cNvSpPr>
          <p:nvPr>
            <p:ph sz="quarter" idx="18"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23072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hold og billede sort logo">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77748" y="453600"/>
            <a:ext cx="5975757" cy="1248208"/>
          </a:xfrm>
        </p:spPr>
        <p:txBody>
          <a:bodyPr/>
          <a:lstStyle/>
          <a:p>
            <a:r>
              <a:rPr lang="da-DK" dirty="0"/>
              <a:t>Overskrift i maksimalt 2 linjer</a:t>
            </a:r>
          </a:p>
        </p:txBody>
      </p:sp>
      <p:sp>
        <p:nvSpPr>
          <p:cNvPr id="14"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1" y="0"/>
            <a:ext cx="5481600" cy="6845756"/>
          </a:xfrm>
          <a:solidFill>
            <a:schemeClr val="bg1">
              <a:lumMod val="85000"/>
            </a:schemeClr>
          </a:solidFill>
        </p:spPr>
        <p:txBody>
          <a:bodyPr/>
          <a:lstStyle>
            <a:lvl1pPr marL="0" indent="0" algn="ctr">
              <a:buNone/>
              <a:defRPr sz="2000"/>
            </a:lvl1pPr>
          </a:lstStyle>
          <a:p>
            <a:endParaRPr lang="da-DK" dirty="0"/>
          </a:p>
        </p:txBody>
      </p:sp>
      <p:sp>
        <p:nvSpPr>
          <p:cNvPr id="9" name="Pladsholder til logo"/>
          <p:cNvSpPr>
            <a:spLocks noGrp="1"/>
          </p:cNvSpPr>
          <p:nvPr>
            <p:ph type="body" sz="quarter" idx="14" hasCustomPrompt="1"/>
          </p:nvPr>
        </p:nvSpPr>
        <p:spPr>
          <a:xfrm>
            <a:off x="10540800" y="61740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da-DK"/>
              <a:t>22. september 2016</a:t>
            </a:r>
            <a:endParaRPr lang="en-GB" dirty="0"/>
          </a:p>
        </p:txBody>
      </p:sp>
      <p:sp>
        <p:nvSpPr>
          <p:cNvPr id="12" name="OFF_institute"/>
          <p:cNvSpPr>
            <a:spLocks noGrp="1"/>
          </p:cNvSpPr>
          <p:nvPr>
            <p:ph type="ftr" sz="quarter" idx="16"/>
          </p:nvPr>
        </p:nvSpPr>
        <p:spPr>
          <a:xfrm>
            <a:off x="6915150" y="6172958"/>
            <a:ext cx="3341250" cy="352190"/>
          </a:xfrm>
        </p:spPr>
        <p:txBody>
          <a:bodyPr/>
          <a:lstStyle>
            <a:lvl1pPr>
              <a:defRPr>
                <a:solidFill>
                  <a:schemeClr val="tx1"/>
                </a:solidFill>
              </a:defRPr>
            </a:lvl1pPr>
          </a:lstStyle>
          <a:p>
            <a:r>
              <a:rPr lang="en-GB" dirty="0"/>
              <a:t>Det Tekniske Fakultet</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
        <p:nvSpPr>
          <p:cNvPr id="16" name="Pladsholder til indhold 13"/>
          <p:cNvSpPr>
            <a:spLocks noGrp="1"/>
          </p:cNvSpPr>
          <p:nvPr>
            <p:ph sz="quarter" idx="18"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780238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hold og hvid tekst, mørk bund  ">
    <p:spTree>
      <p:nvGrpSpPr>
        <p:cNvPr id="1" name=""/>
        <p:cNvGrpSpPr/>
        <p:nvPr/>
      </p:nvGrpSpPr>
      <p:grpSpPr>
        <a:xfrm>
          <a:off x="0" y="0"/>
          <a:ext cx="0" cy="0"/>
          <a:chOff x="0" y="0"/>
          <a:chExt cx="0" cy="0"/>
        </a:xfrm>
      </p:grpSpPr>
      <p:sp>
        <p:nvSpPr>
          <p:cNvPr id="14" name="Baggrund rød"/>
          <p:cNvSpPr/>
          <p:nvPr userDrawn="1"/>
        </p:nvSpPr>
        <p:spPr>
          <a:xfrm>
            <a:off x="6094800" y="0"/>
            <a:ext cx="60984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Titel 1"/>
          <p:cNvSpPr>
            <a:spLocks noGrp="1"/>
          </p:cNvSpPr>
          <p:nvPr>
            <p:ph type="title" hasCustomPrompt="1"/>
          </p:nvPr>
        </p:nvSpPr>
        <p:spPr>
          <a:xfrm>
            <a:off x="377749" y="453600"/>
            <a:ext cx="5360156" cy="1248208"/>
          </a:xfrm>
        </p:spPr>
        <p:txBody>
          <a:bodyPr/>
          <a:lstStyle/>
          <a:p>
            <a:r>
              <a:rPr lang="da-DK" dirty="0"/>
              <a:t>Overskrift i maksimalt 2 linjer</a:t>
            </a:r>
          </a:p>
        </p:txBody>
      </p:sp>
      <p:sp>
        <p:nvSpPr>
          <p:cNvPr id="3" name="Content Placeholder 2"/>
          <p:cNvSpPr>
            <a:spLocks noGrp="1"/>
          </p:cNvSpPr>
          <p:nvPr>
            <p:ph idx="1" hasCustomPrompt="1"/>
          </p:nvPr>
        </p:nvSpPr>
        <p:spPr>
          <a:xfrm>
            <a:off x="406305" y="1989138"/>
            <a:ext cx="5331599"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quarter" idx="19" hasCustomPrompt="1"/>
          </p:nvPr>
        </p:nvSpPr>
        <p:spPr>
          <a:xfrm>
            <a:off x="6094799" y="0"/>
            <a:ext cx="6097201" cy="6858000"/>
          </a:xfrm>
        </p:spPr>
        <p:txBody>
          <a:bodyPr lIns="356400" tIns="1990800" rIns="410400" bIns="1015200"/>
          <a:lstStyle>
            <a:lvl1pPr marL="0" indent="0">
              <a:lnSpc>
                <a:spcPct val="83000"/>
              </a:lnSpc>
              <a:spcBef>
                <a:spcPts val="0"/>
              </a:spcBef>
              <a:spcAft>
                <a:spcPts val="900"/>
              </a:spcAft>
              <a:buFont typeface="Arial" panose="020B0604020202020204" pitchFamily="34" charset="0"/>
              <a:buChar char="​"/>
              <a:defRPr sz="2000" b="1" baseline="0">
                <a:solidFill>
                  <a:schemeClr val="bg1"/>
                </a:solidFill>
              </a:defRPr>
            </a:lvl1pPr>
            <a:lvl2pPr marL="0" indent="0">
              <a:lnSpc>
                <a:spcPct val="100000"/>
              </a:lnSpc>
              <a:buFont typeface="Arial" panose="020B0604020202020204" pitchFamily="34" charset="0"/>
              <a:buChar char="​"/>
              <a:defRPr sz="1600">
                <a:solidFill>
                  <a:schemeClr val="bg1"/>
                </a:solidFill>
              </a:defRPr>
            </a:lvl2pPr>
            <a:lvl3pPr marL="252000" indent="-252000">
              <a:lnSpc>
                <a:spcPct val="100000"/>
              </a:lnSpc>
              <a:defRPr sz="1600">
                <a:solidFill>
                  <a:schemeClr val="bg1"/>
                </a:solidFill>
              </a:defRPr>
            </a:lvl3pPr>
            <a:lvl4pPr marL="504000" indent="-216000">
              <a:lnSpc>
                <a:spcPct val="100000"/>
              </a:lnSpc>
              <a:defRPr sz="1400">
                <a:solidFill>
                  <a:schemeClr val="bg1"/>
                </a:solidFill>
              </a:defRPr>
            </a:lvl4pPr>
            <a:lvl5pPr marL="648000" indent="-180000">
              <a:lnSpc>
                <a:spcPct val="100000"/>
              </a:lnSpc>
              <a:defRPr sz="1200">
                <a:solidFill>
                  <a:schemeClr val="bg1"/>
                </a:solidFill>
              </a:defRPr>
            </a:lvl5pPr>
            <a:lvl6pPr marL="648000" indent="-180000">
              <a:lnSpc>
                <a:spcPct val="100000"/>
              </a:lnSpc>
              <a:defRPr sz="1200">
                <a:solidFill>
                  <a:schemeClr val="bg1"/>
                </a:solidFill>
              </a:defRPr>
            </a:lvl6pPr>
            <a:lvl7pPr marL="648000" indent="-180000">
              <a:lnSpc>
                <a:spcPct val="100000"/>
              </a:lnSpc>
              <a:defRPr sz="1200">
                <a:solidFill>
                  <a:schemeClr val="bg1"/>
                </a:solidFill>
              </a:defRPr>
            </a:lvl7pPr>
            <a:lvl8pPr marL="648000" indent="-180000">
              <a:lnSpc>
                <a:spcPct val="100000"/>
              </a:lnSpc>
              <a:defRPr sz="1200">
                <a:solidFill>
                  <a:schemeClr val="bg1"/>
                </a:solidFill>
              </a:defRPr>
            </a:lvl8pPr>
            <a:lvl9pPr marL="648000" indent="-180000">
              <a:lnSpc>
                <a:spcPct val="100000"/>
              </a:lnSpc>
              <a:defRPr sz="1200">
                <a:solidFill>
                  <a:schemeClr val="bg1"/>
                </a:solidFill>
              </a:defRPr>
            </a:lvl9pPr>
          </a:lstStyle>
          <a:p>
            <a:pPr lvl="0"/>
            <a:r>
              <a:rPr lang="da-DK" dirty="0"/>
              <a:t>Klik her og skift baggrundsfarve via Fyld farve. Klik for at indsætte underoverskrift, brug ENTER og så TAB-tasten for at få regular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tekst 4"/>
          <p:cNvSpPr>
            <a:spLocks noGrp="1"/>
          </p:cNvSpPr>
          <p:nvPr>
            <p:ph type="body" sz="quarter" idx="20" hasCustomPrompt="1"/>
          </p:nvPr>
        </p:nvSpPr>
        <p:spPr>
          <a:xfrm>
            <a:off x="6449239" y="452058"/>
            <a:ext cx="5331598" cy="521079"/>
          </a:xfrm>
        </p:spPr>
        <p:txBody>
          <a:bodyPr/>
          <a:lstStyle>
            <a:lvl1pPr marL="0" indent="0">
              <a:lnSpc>
                <a:spcPct val="83000"/>
              </a:lnSpc>
              <a:spcBef>
                <a:spcPts val="0"/>
              </a:spcBef>
              <a:buFont typeface="Arial" panose="020B0604020202020204" pitchFamily="34" charset="0"/>
              <a:buChar char="​"/>
              <a:defRPr sz="1500" cap="all">
                <a:solidFill>
                  <a:schemeClr val="bg1"/>
                </a:solidFill>
              </a:defRPr>
            </a:lvl1pPr>
            <a:lvl2pPr marL="0" indent="0">
              <a:lnSpc>
                <a:spcPct val="83000"/>
              </a:lnSpc>
              <a:spcBef>
                <a:spcPts val="0"/>
              </a:spcBef>
              <a:buFont typeface="Arial" panose="020B0604020202020204" pitchFamily="34" charset="0"/>
              <a:buChar char="​"/>
              <a:defRPr sz="1500" cap="all">
                <a:solidFill>
                  <a:schemeClr val="bg1"/>
                </a:solidFill>
              </a:defRPr>
            </a:lvl2pPr>
            <a:lvl3pPr marL="0" indent="0">
              <a:lnSpc>
                <a:spcPct val="83000"/>
              </a:lnSpc>
              <a:spcBef>
                <a:spcPts val="0"/>
              </a:spcBef>
              <a:buFont typeface="Arial" panose="020B0604020202020204" pitchFamily="34" charset="0"/>
              <a:buChar char="​"/>
              <a:defRPr sz="1500" cap="all">
                <a:solidFill>
                  <a:schemeClr val="bg1"/>
                </a:solidFill>
              </a:defRPr>
            </a:lvl3pPr>
            <a:lvl4pPr marL="0" indent="0">
              <a:lnSpc>
                <a:spcPct val="83000"/>
              </a:lnSpc>
              <a:spcBef>
                <a:spcPts val="0"/>
              </a:spcBef>
              <a:buFont typeface="Arial" panose="020B0604020202020204" pitchFamily="34" charset="0"/>
              <a:buChar char="​"/>
              <a:defRPr sz="1500" cap="all">
                <a:solidFill>
                  <a:schemeClr val="bg1"/>
                </a:solidFill>
              </a:defRPr>
            </a:lvl4pPr>
            <a:lvl5pPr marL="0" indent="0">
              <a:lnSpc>
                <a:spcPct val="83000"/>
              </a:lnSpc>
              <a:spcBef>
                <a:spcPts val="0"/>
              </a:spcBef>
              <a:buFont typeface="Arial" panose="020B0604020202020204" pitchFamily="34" charset="0"/>
              <a:buChar char="​"/>
              <a:defRPr sz="1500" cap="all">
                <a:solidFill>
                  <a:schemeClr val="bg1"/>
                </a:solidFill>
              </a:defRPr>
            </a:lvl5pPr>
            <a:lvl6pPr marL="0" indent="0">
              <a:lnSpc>
                <a:spcPct val="83000"/>
              </a:lnSpc>
              <a:spcBef>
                <a:spcPts val="0"/>
              </a:spcBef>
              <a:buFont typeface="Arial" panose="020B0604020202020204" pitchFamily="34" charset="0"/>
              <a:buChar char="​"/>
              <a:defRPr cap="all">
                <a:solidFill>
                  <a:schemeClr val="bg1"/>
                </a:solidFill>
              </a:defRPr>
            </a:lvl6pPr>
            <a:lvl7pPr marL="0" indent="0">
              <a:lnSpc>
                <a:spcPct val="83000"/>
              </a:lnSpc>
              <a:spcBef>
                <a:spcPts val="0"/>
              </a:spcBef>
              <a:buFont typeface="Arial" panose="020B0604020202020204" pitchFamily="34" charset="0"/>
              <a:buChar char="​"/>
              <a:defRPr cap="all">
                <a:solidFill>
                  <a:schemeClr val="bg1"/>
                </a:solidFill>
              </a:defRPr>
            </a:lvl7pPr>
            <a:lvl8pPr marL="0" indent="0">
              <a:lnSpc>
                <a:spcPct val="83000"/>
              </a:lnSpc>
              <a:spcBef>
                <a:spcPts val="0"/>
              </a:spcBef>
              <a:buFont typeface="Arial" panose="020B0604020202020204" pitchFamily="34" charset="0"/>
              <a:buChar char="​"/>
              <a:defRPr cap="all">
                <a:solidFill>
                  <a:schemeClr val="bg1"/>
                </a:solidFill>
              </a:defRPr>
            </a:lvl8pPr>
            <a:lvl9pPr marL="0" indent="0">
              <a:lnSpc>
                <a:spcPct val="83000"/>
              </a:lnSpc>
              <a:spcBef>
                <a:spcPts val="0"/>
              </a:spcBef>
              <a:buFont typeface="Arial" panose="020B0604020202020204" pitchFamily="34" charset="0"/>
              <a:buChar char="​"/>
              <a:defRPr cap="all">
                <a:solidFill>
                  <a:schemeClr val="bg1"/>
                </a:solidFill>
              </a:defRPr>
            </a:lvl9pPr>
          </a:lstStyle>
          <a:p>
            <a:pPr lvl="0"/>
            <a:r>
              <a:rPr lang="da-DK" dirty="0"/>
              <a:t>Klik for at indsætte Overskrift i maksimalt to linjer</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da-DK"/>
              <a:t>22. september 2016</a:t>
            </a:r>
            <a:endParaRPr lang="en-GB" dirty="0"/>
          </a:p>
        </p:txBody>
      </p:sp>
      <p:sp>
        <p:nvSpPr>
          <p:cNvPr id="12" name="OFF_institute"/>
          <p:cNvSpPr>
            <a:spLocks noGrp="1"/>
          </p:cNvSpPr>
          <p:nvPr>
            <p:ph type="ftr" sz="quarter" idx="16"/>
          </p:nvPr>
        </p:nvSpPr>
        <p:spPr>
          <a:xfrm>
            <a:off x="6915600" y="6172958"/>
            <a:ext cx="3340800" cy="352190"/>
          </a:xfrm>
        </p:spPr>
        <p:txBody>
          <a:bodyPr/>
          <a:lstStyle>
            <a:lvl1pPr>
              <a:defRPr>
                <a:solidFill>
                  <a:schemeClr val="bg1"/>
                </a:solidFill>
              </a:defRPr>
            </a:lvl1pPr>
          </a:lstStyle>
          <a:p>
            <a:r>
              <a:rPr lang="en-GB" dirty="0"/>
              <a:t>Det Tekniske Fakultet</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
        <p:nvSpPr>
          <p:cNvPr id="15" name="Pladsholder til logo"/>
          <p:cNvSpPr>
            <a:spLocks noGrp="1"/>
          </p:cNvSpPr>
          <p:nvPr>
            <p:ph type="body" sz="quarter" idx="14" hasCustomPrompt="1"/>
          </p:nvPr>
        </p:nvSpPr>
        <p:spPr>
          <a:xfrm>
            <a:off x="10540800" y="61740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
        <p:nvSpPr>
          <p:cNvPr id="17"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2119533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og sort tekst, lys bund  ">
    <p:spTree>
      <p:nvGrpSpPr>
        <p:cNvPr id="1" name=""/>
        <p:cNvGrpSpPr/>
        <p:nvPr/>
      </p:nvGrpSpPr>
      <p:grpSpPr>
        <a:xfrm>
          <a:off x="0" y="0"/>
          <a:ext cx="0" cy="0"/>
          <a:chOff x="0" y="0"/>
          <a:chExt cx="0" cy="0"/>
        </a:xfrm>
      </p:grpSpPr>
      <p:sp>
        <p:nvSpPr>
          <p:cNvPr id="14" name="Baggrund rød"/>
          <p:cNvSpPr/>
          <p:nvPr userDrawn="1"/>
        </p:nvSpPr>
        <p:spPr>
          <a:xfrm>
            <a:off x="6094800" y="0"/>
            <a:ext cx="6098400" cy="6858000"/>
          </a:xfrm>
          <a:prstGeom prst="rect">
            <a:avLst/>
          </a:prstGeom>
          <a:solidFill>
            <a:srgbClr val="EED48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Titel 1"/>
          <p:cNvSpPr>
            <a:spLocks noGrp="1"/>
          </p:cNvSpPr>
          <p:nvPr>
            <p:ph type="title" hasCustomPrompt="1"/>
          </p:nvPr>
        </p:nvSpPr>
        <p:spPr>
          <a:xfrm>
            <a:off x="377749" y="453600"/>
            <a:ext cx="5360156" cy="1248208"/>
          </a:xfrm>
        </p:spPr>
        <p:txBody>
          <a:bodyPr/>
          <a:lstStyle/>
          <a:p>
            <a:r>
              <a:rPr lang="da-DK" dirty="0"/>
              <a:t>Overskrift i maksimalt 2 linjer</a:t>
            </a:r>
          </a:p>
        </p:txBody>
      </p:sp>
      <p:sp>
        <p:nvSpPr>
          <p:cNvPr id="3" name="Content Placeholder 2"/>
          <p:cNvSpPr>
            <a:spLocks noGrp="1"/>
          </p:cNvSpPr>
          <p:nvPr>
            <p:ph idx="1" hasCustomPrompt="1"/>
          </p:nvPr>
        </p:nvSpPr>
        <p:spPr>
          <a:xfrm>
            <a:off x="406305" y="1989138"/>
            <a:ext cx="5331599"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quarter" idx="19" hasCustomPrompt="1"/>
          </p:nvPr>
        </p:nvSpPr>
        <p:spPr>
          <a:xfrm>
            <a:off x="6094799" y="0"/>
            <a:ext cx="6097201" cy="6858000"/>
          </a:xfrm>
        </p:spPr>
        <p:txBody>
          <a:bodyPr lIns="356400" tIns="1990800" rIns="410400" bIns="1015200"/>
          <a:lstStyle>
            <a:lvl1pPr marL="0" indent="0">
              <a:lnSpc>
                <a:spcPct val="83000"/>
              </a:lnSpc>
              <a:spcBef>
                <a:spcPts val="0"/>
              </a:spcBef>
              <a:spcAft>
                <a:spcPts val="900"/>
              </a:spcAft>
              <a:buFont typeface="Arial" panose="020B0604020202020204" pitchFamily="34" charset="0"/>
              <a:buChar char="​"/>
              <a:defRPr sz="2000" b="1" baseline="0">
                <a:solidFill>
                  <a:schemeClr val="tx1"/>
                </a:solidFill>
              </a:defRPr>
            </a:lvl1pPr>
            <a:lvl2pPr marL="0" indent="0">
              <a:lnSpc>
                <a:spcPct val="100000"/>
              </a:lnSpc>
              <a:buFont typeface="Arial" panose="020B0604020202020204" pitchFamily="34" charset="0"/>
              <a:buChar char="​"/>
              <a:defRPr sz="1600">
                <a:solidFill>
                  <a:schemeClr val="tx1"/>
                </a:solidFill>
              </a:defRPr>
            </a:lvl2pPr>
            <a:lvl3pPr marL="252000" indent="-252000">
              <a:lnSpc>
                <a:spcPct val="100000"/>
              </a:lnSpc>
              <a:defRPr sz="1600">
                <a:solidFill>
                  <a:schemeClr val="tx1"/>
                </a:solidFill>
              </a:defRPr>
            </a:lvl3pPr>
            <a:lvl4pPr marL="504000" indent="-216000">
              <a:lnSpc>
                <a:spcPct val="100000"/>
              </a:lnSpc>
              <a:defRPr sz="1400">
                <a:solidFill>
                  <a:schemeClr val="tx1"/>
                </a:solidFill>
              </a:defRPr>
            </a:lvl4pPr>
            <a:lvl5pPr marL="648000" indent="-180000">
              <a:lnSpc>
                <a:spcPct val="100000"/>
              </a:lnSpc>
              <a:defRPr sz="1200">
                <a:solidFill>
                  <a:schemeClr val="tx1"/>
                </a:solidFill>
              </a:defRPr>
            </a:lvl5pPr>
            <a:lvl6pPr marL="648000" indent="-180000">
              <a:lnSpc>
                <a:spcPct val="100000"/>
              </a:lnSpc>
              <a:defRPr sz="1200">
                <a:solidFill>
                  <a:schemeClr val="bg1"/>
                </a:solidFill>
              </a:defRPr>
            </a:lvl6pPr>
            <a:lvl7pPr marL="648000" indent="-180000">
              <a:lnSpc>
                <a:spcPct val="100000"/>
              </a:lnSpc>
              <a:defRPr sz="1200">
                <a:solidFill>
                  <a:schemeClr val="bg1"/>
                </a:solidFill>
              </a:defRPr>
            </a:lvl7pPr>
            <a:lvl8pPr marL="648000" indent="-180000">
              <a:lnSpc>
                <a:spcPct val="100000"/>
              </a:lnSpc>
              <a:defRPr sz="1200">
                <a:solidFill>
                  <a:schemeClr val="bg1"/>
                </a:solidFill>
              </a:defRPr>
            </a:lvl8pPr>
            <a:lvl9pPr marL="648000" indent="-180000">
              <a:lnSpc>
                <a:spcPct val="100000"/>
              </a:lnSpc>
              <a:defRPr sz="1200">
                <a:solidFill>
                  <a:schemeClr val="bg1"/>
                </a:solidFill>
              </a:defRPr>
            </a:lvl9pPr>
          </a:lstStyle>
          <a:p>
            <a:pPr lvl="0"/>
            <a:r>
              <a:rPr lang="da-DK" dirty="0"/>
              <a:t>Klik her og skift baggrundsfarve via Fyld farve. Klik for at indsætte underoverskrift, brug ENTER og så TAB-tasten for at få regular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tekst 4"/>
          <p:cNvSpPr>
            <a:spLocks noGrp="1"/>
          </p:cNvSpPr>
          <p:nvPr>
            <p:ph type="body" sz="quarter" idx="20" hasCustomPrompt="1"/>
          </p:nvPr>
        </p:nvSpPr>
        <p:spPr>
          <a:xfrm>
            <a:off x="6449239" y="452058"/>
            <a:ext cx="5331598" cy="521079"/>
          </a:xfrm>
        </p:spPr>
        <p:txBody>
          <a:bodyPr/>
          <a:lstStyle>
            <a:lvl1pPr marL="0" indent="0">
              <a:lnSpc>
                <a:spcPct val="83000"/>
              </a:lnSpc>
              <a:spcBef>
                <a:spcPts val="0"/>
              </a:spcBef>
              <a:buFont typeface="Arial" panose="020B0604020202020204" pitchFamily="34" charset="0"/>
              <a:buChar char="​"/>
              <a:defRPr sz="1500" cap="all">
                <a:solidFill>
                  <a:schemeClr val="tx1"/>
                </a:solidFill>
              </a:defRPr>
            </a:lvl1pPr>
            <a:lvl2pPr marL="0" indent="0">
              <a:lnSpc>
                <a:spcPct val="83000"/>
              </a:lnSpc>
              <a:spcBef>
                <a:spcPts val="0"/>
              </a:spcBef>
              <a:buFont typeface="Arial" panose="020B0604020202020204" pitchFamily="34" charset="0"/>
              <a:buChar char="​"/>
              <a:defRPr sz="1500" cap="all">
                <a:solidFill>
                  <a:schemeClr val="bg1"/>
                </a:solidFill>
              </a:defRPr>
            </a:lvl2pPr>
            <a:lvl3pPr marL="0" indent="0">
              <a:lnSpc>
                <a:spcPct val="83000"/>
              </a:lnSpc>
              <a:spcBef>
                <a:spcPts val="0"/>
              </a:spcBef>
              <a:buFont typeface="Arial" panose="020B0604020202020204" pitchFamily="34" charset="0"/>
              <a:buChar char="​"/>
              <a:defRPr sz="1500" cap="all">
                <a:solidFill>
                  <a:schemeClr val="bg1"/>
                </a:solidFill>
              </a:defRPr>
            </a:lvl3pPr>
            <a:lvl4pPr marL="0" indent="0">
              <a:lnSpc>
                <a:spcPct val="83000"/>
              </a:lnSpc>
              <a:spcBef>
                <a:spcPts val="0"/>
              </a:spcBef>
              <a:buFont typeface="Arial" panose="020B0604020202020204" pitchFamily="34" charset="0"/>
              <a:buChar char="​"/>
              <a:defRPr sz="1500" cap="all">
                <a:solidFill>
                  <a:schemeClr val="bg1"/>
                </a:solidFill>
              </a:defRPr>
            </a:lvl4pPr>
            <a:lvl5pPr marL="0" indent="0">
              <a:lnSpc>
                <a:spcPct val="83000"/>
              </a:lnSpc>
              <a:spcBef>
                <a:spcPts val="0"/>
              </a:spcBef>
              <a:buFont typeface="Arial" panose="020B0604020202020204" pitchFamily="34" charset="0"/>
              <a:buChar char="​"/>
              <a:defRPr sz="1500" cap="all">
                <a:solidFill>
                  <a:schemeClr val="bg1"/>
                </a:solidFill>
              </a:defRPr>
            </a:lvl5pPr>
            <a:lvl6pPr marL="0" indent="0">
              <a:lnSpc>
                <a:spcPct val="83000"/>
              </a:lnSpc>
              <a:spcBef>
                <a:spcPts val="0"/>
              </a:spcBef>
              <a:buFont typeface="Arial" panose="020B0604020202020204" pitchFamily="34" charset="0"/>
              <a:buChar char="​"/>
              <a:defRPr cap="all">
                <a:solidFill>
                  <a:schemeClr val="bg1"/>
                </a:solidFill>
              </a:defRPr>
            </a:lvl6pPr>
            <a:lvl7pPr marL="0" indent="0">
              <a:lnSpc>
                <a:spcPct val="83000"/>
              </a:lnSpc>
              <a:spcBef>
                <a:spcPts val="0"/>
              </a:spcBef>
              <a:buFont typeface="Arial" panose="020B0604020202020204" pitchFamily="34" charset="0"/>
              <a:buChar char="​"/>
              <a:defRPr cap="all">
                <a:solidFill>
                  <a:schemeClr val="bg1"/>
                </a:solidFill>
              </a:defRPr>
            </a:lvl7pPr>
            <a:lvl8pPr marL="0" indent="0">
              <a:lnSpc>
                <a:spcPct val="83000"/>
              </a:lnSpc>
              <a:spcBef>
                <a:spcPts val="0"/>
              </a:spcBef>
              <a:buFont typeface="Arial" panose="020B0604020202020204" pitchFamily="34" charset="0"/>
              <a:buChar char="​"/>
              <a:defRPr cap="all">
                <a:solidFill>
                  <a:schemeClr val="bg1"/>
                </a:solidFill>
              </a:defRPr>
            </a:lvl8pPr>
            <a:lvl9pPr marL="0" indent="0">
              <a:lnSpc>
                <a:spcPct val="83000"/>
              </a:lnSpc>
              <a:spcBef>
                <a:spcPts val="0"/>
              </a:spcBef>
              <a:buFont typeface="Arial" panose="020B0604020202020204" pitchFamily="34" charset="0"/>
              <a:buChar char="​"/>
              <a:defRPr cap="all">
                <a:solidFill>
                  <a:schemeClr val="bg1"/>
                </a:solidFill>
              </a:defRPr>
            </a:lvl9pPr>
          </a:lstStyle>
          <a:p>
            <a:pPr lvl="0"/>
            <a:r>
              <a:rPr lang="da-DK" dirty="0"/>
              <a:t>Klik for at indsætte Overskrift i maksimalt to linjer</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da-DK"/>
              <a:t>22. september 2016</a:t>
            </a:r>
            <a:endParaRPr lang="en-GB" dirty="0"/>
          </a:p>
        </p:txBody>
      </p:sp>
      <p:sp>
        <p:nvSpPr>
          <p:cNvPr id="12" name="OFF_institute"/>
          <p:cNvSpPr>
            <a:spLocks noGrp="1"/>
          </p:cNvSpPr>
          <p:nvPr>
            <p:ph type="ftr" sz="quarter" idx="16"/>
          </p:nvPr>
        </p:nvSpPr>
        <p:spPr>
          <a:xfrm>
            <a:off x="6915600" y="6172958"/>
            <a:ext cx="3340800" cy="352190"/>
          </a:xfrm>
        </p:spPr>
        <p:txBody>
          <a:bodyPr/>
          <a:lstStyle>
            <a:lvl1pPr>
              <a:defRPr>
                <a:solidFill>
                  <a:schemeClr val="tx1"/>
                </a:solidFill>
              </a:defRPr>
            </a:lvl1pPr>
          </a:lstStyle>
          <a:p>
            <a:r>
              <a:rPr lang="en-GB" dirty="0"/>
              <a:t>Det Tekniske Fakultet</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
        <p:nvSpPr>
          <p:cNvPr id="16" name="Pladsholder til logo"/>
          <p:cNvSpPr>
            <a:spLocks noGrp="1"/>
          </p:cNvSpPr>
          <p:nvPr>
            <p:ph type="body" sz="quarter" idx="14" hasCustomPrompt="1"/>
          </p:nvPr>
        </p:nvSpPr>
        <p:spPr>
          <a:xfrm>
            <a:off x="10540800" y="6174000"/>
            <a:ext cx="1249200" cy="3384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da-DK" dirty="0"/>
              <a:t>.</a:t>
            </a:r>
          </a:p>
        </p:txBody>
      </p:sp>
      <p:sp>
        <p:nvSpPr>
          <p:cNvPr id="17"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751073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indsætte overskrift i maksimalt 2 linjer</a:t>
            </a:r>
          </a:p>
        </p:txBody>
      </p:sp>
      <p:sp>
        <p:nvSpPr>
          <p:cNvPr id="9" name="Content Placeholder 2"/>
          <p:cNvSpPr>
            <a:spLocks noGrp="1"/>
          </p:cNvSpPr>
          <p:nvPr>
            <p:ph idx="1" hasCustomPrompt="1"/>
          </p:nvPr>
        </p:nvSpPr>
        <p:spPr>
          <a:xfrm>
            <a:off x="406304" y="1989138"/>
            <a:ext cx="55116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Content Placeholder 3"/>
          <p:cNvSpPr>
            <a:spLocks noGrp="1"/>
          </p:cNvSpPr>
          <p:nvPr>
            <p:ph idx="13" hasCustomPrompt="1"/>
          </p:nvPr>
        </p:nvSpPr>
        <p:spPr>
          <a:xfrm>
            <a:off x="6274448" y="1989137"/>
            <a:ext cx="55116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DateCustomA" hidden="1"/>
          <p:cNvSpPr>
            <a:spLocks noGrp="1"/>
          </p:cNvSpPr>
          <p:nvPr>
            <p:ph type="dt" sz="half" idx="10"/>
          </p:nvPr>
        </p:nvSpPr>
        <p:spPr>
          <a:xfrm>
            <a:off x="410400" y="6603563"/>
            <a:ext cx="4086495" cy="180085"/>
          </a:xfrm>
        </p:spPr>
        <p:txBody>
          <a:bodyPr/>
          <a:lstStyle>
            <a:lvl1pPr>
              <a:defRPr sz="100" b="0">
                <a:solidFill>
                  <a:schemeClr val="bg1"/>
                </a:solidFill>
              </a:defRPr>
            </a:lvl1pPr>
          </a:lstStyle>
          <a:p>
            <a:r>
              <a:rPr lang="da-DK"/>
              <a:t>22. september 2016</a:t>
            </a:r>
            <a:endParaRPr lang="da-DK" dirty="0"/>
          </a:p>
        </p:txBody>
      </p:sp>
      <p:sp>
        <p:nvSpPr>
          <p:cNvPr id="6" name="OFF_institute_"/>
          <p:cNvSpPr>
            <a:spLocks noGrp="1"/>
          </p:cNvSpPr>
          <p:nvPr>
            <p:ph type="ftr" sz="quarter" idx="11"/>
          </p:nvPr>
        </p:nvSpPr>
        <p:spPr>
          <a:xfrm>
            <a:off x="6915600" y="6484544"/>
            <a:ext cx="3340800" cy="352190"/>
          </a:xfrm>
        </p:spPr>
        <p:txBody>
          <a:bodyPr/>
          <a:lstStyle>
            <a:lvl1pPr>
              <a:defRPr sz="100">
                <a:solidFill>
                  <a:schemeClr val="bg1"/>
                </a:solidFill>
              </a:defRPr>
            </a:lvl1pPr>
          </a:lstStyle>
          <a:p>
            <a:r>
              <a:rPr lang="da-DK" dirty="0"/>
              <a:t>Det Tekniske Fakultet</a:t>
            </a:r>
          </a:p>
        </p:txBody>
      </p:sp>
      <p:sp>
        <p:nvSpPr>
          <p:cNvPr id="7" name="Slide Number Placeholder 6"/>
          <p:cNvSpPr>
            <a:spLocks noGrp="1"/>
          </p:cNvSpPr>
          <p:nvPr>
            <p:ph type="sldNum" sz="quarter" idx="12"/>
          </p:nvPr>
        </p:nvSpPr>
        <p:spPr/>
        <p:txBody>
          <a:bodyPr/>
          <a:lstStyle/>
          <a:p>
            <a:fld id="{45D37B1E-C366-494F-A587-962AD9AABC83}" type="slidenum">
              <a:rPr lang="da-DK"/>
              <a:t>‹nr.›</a:t>
            </a:fld>
            <a:endParaRPr lang="da-DK" dirty="0"/>
          </a:p>
        </p:txBody>
      </p:sp>
      <p:sp>
        <p:nvSpPr>
          <p:cNvPr id="8"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12" name="Pladsholder til indhold 13"/>
          <p:cNvSpPr>
            <a:spLocks noGrp="1"/>
          </p:cNvSpPr>
          <p:nvPr>
            <p:ph sz="quarter" idx="14"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400349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og graf">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maksimalt 2 linjer</a:t>
            </a:r>
          </a:p>
        </p:txBody>
      </p:sp>
      <p:sp>
        <p:nvSpPr>
          <p:cNvPr id="3" name="Date_DateCustomA" hidden="1"/>
          <p:cNvSpPr>
            <a:spLocks noGrp="1"/>
          </p:cNvSpPr>
          <p:nvPr>
            <p:ph type="dt" sz="half" idx="10"/>
          </p:nvPr>
        </p:nvSpPr>
        <p:spPr>
          <a:xfrm>
            <a:off x="410400" y="6593050"/>
            <a:ext cx="4086495" cy="180085"/>
          </a:xfrm>
        </p:spPr>
        <p:txBody>
          <a:bodyPr/>
          <a:lstStyle>
            <a:lvl1pPr>
              <a:defRPr sz="100" b="0">
                <a:solidFill>
                  <a:schemeClr val="bg1"/>
                </a:solidFill>
              </a:defRPr>
            </a:lvl1pPr>
          </a:lstStyle>
          <a:p>
            <a:r>
              <a:rPr lang="da-DK"/>
              <a:t>22. september 2016</a:t>
            </a:r>
            <a:endParaRPr lang="en-GB" dirty="0"/>
          </a:p>
        </p:txBody>
      </p:sp>
      <p:sp>
        <p:nvSpPr>
          <p:cNvPr id="4" name="OFF_institute_" hidden="1"/>
          <p:cNvSpPr>
            <a:spLocks noGrp="1"/>
          </p:cNvSpPr>
          <p:nvPr>
            <p:ph type="ftr" sz="quarter" idx="11"/>
          </p:nvPr>
        </p:nvSpPr>
        <p:spPr>
          <a:xfrm>
            <a:off x="6915600" y="6484544"/>
            <a:ext cx="3340800" cy="352190"/>
          </a:xfrm>
        </p:spPr>
        <p:txBody>
          <a:bodyPr/>
          <a:lstStyle>
            <a:lvl1pPr>
              <a:defRPr sz="100">
                <a:solidFill>
                  <a:schemeClr val="bg1"/>
                </a:solidFill>
              </a:defRPr>
            </a:lvl1pPr>
          </a:lstStyle>
          <a:p>
            <a:r>
              <a:rPr lang="en-GB" dirty="0"/>
              <a:t>Det Tekniske Fakultet</a:t>
            </a:r>
          </a:p>
        </p:txBody>
      </p:sp>
      <p:sp>
        <p:nvSpPr>
          <p:cNvPr id="5" name="Pladsholder til slidenummer 4"/>
          <p:cNvSpPr>
            <a:spLocks noGrp="1"/>
          </p:cNvSpPr>
          <p:nvPr>
            <p:ph type="sldNum" sz="quarter" idx="12"/>
          </p:nvPr>
        </p:nvSpPr>
        <p:spPr/>
        <p:txBody>
          <a:bodyPr/>
          <a:lstStyle/>
          <a:p>
            <a:fld id="{45D37B1E-C366-494F-A587-962AD9AABC83}" type="slidenum">
              <a:rPr lang="en-GB"/>
              <a:pPr/>
              <a:t>‹nr.›</a:t>
            </a:fld>
            <a:endParaRPr lang="en-GB" dirty="0"/>
          </a:p>
        </p:txBody>
      </p:sp>
      <p:sp>
        <p:nvSpPr>
          <p:cNvPr id="8"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tekst 11"/>
          <p:cNvSpPr>
            <a:spLocks noGrp="1"/>
          </p:cNvSpPr>
          <p:nvPr>
            <p:ph type="body" sz="quarter" idx="15" hasCustomPrompt="1"/>
          </p:nvPr>
        </p:nvSpPr>
        <p:spPr>
          <a:xfrm>
            <a:off x="6710399" y="1989138"/>
            <a:ext cx="5079347" cy="501814"/>
          </a:xfrm>
        </p:spPr>
        <p:txBody>
          <a:bodyPr/>
          <a:lstStyle>
            <a:lvl1pPr marL="0" indent="0">
              <a:lnSpc>
                <a:spcPct val="83000"/>
              </a:lnSpc>
              <a:spcBef>
                <a:spcPts val="0"/>
              </a:spcBef>
              <a:buFont typeface="Arial" panose="020B0604020202020204" pitchFamily="34" charset="0"/>
              <a:buChar char="​"/>
              <a:defRPr sz="2000" b="1"/>
            </a:lvl1pPr>
          </a:lstStyle>
          <a:p>
            <a:pPr lvl="0"/>
            <a:r>
              <a:rPr lang="da-DK" dirty="0"/>
              <a:t>Overskrift til graf</a:t>
            </a:r>
          </a:p>
        </p:txBody>
      </p:sp>
      <p:sp>
        <p:nvSpPr>
          <p:cNvPr id="16" name="Pladsholder til indhold 15"/>
          <p:cNvSpPr>
            <a:spLocks noGrp="1"/>
          </p:cNvSpPr>
          <p:nvPr>
            <p:ph sz="quarter" idx="16" hasCustomPrompt="1"/>
          </p:nvPr>
        </p:nvSpPr>
        <p:spPr>
          <a:xfrm>
            <a:off x="6710399" y="2583180"/>
            <a:ext cx="4956084" cy="3258819"/>
          </a:xfrm>
        </p:spPr>
        <p:txBody>
          <a:bodyPr/>
          <a:lstStyle>
            <a:lvl1pPr marL="252000" indent="-252000">
              <a:lnSpc>
                <a:spcPct val="100000"/>
              </a:lnSpc>
              <a:buFont typeface="Arial" panose="020B0604020202020204" pitchFamily="34" charset="0"/>
              <a:buChar char="•"/>
              <a:defRPr sz="1600"/>
            </a:lvl1pPr>
            <a:lvl2pPr marL="468000" indent="-216000">
              <a:lnSpc>
                <a:spcPct val="100000"/>
              </a:lnSpc>
              <a:defRPr sz="1400"/>
            </a:lvl2pPr>
            <a:lvl3pPr marL="648000" indent="-180000">
              <a:lnSpc>
                <a:spcPct val="100000"/>
              </a:lnSpc>
              <a:defRPr sz="1200"/>
            </a:lvl3pPr>
            <a:lvl4pPr marL="648000" indent="-180000">
              <a:lnSpc>
                <a:spcPct val="100000"/>
              </a:lnSpc>
              <a:defRPr sz="1200"/>
            </a:lvl4pPr>
            <a:lvl5pPr marL="648000" indent="-180000">
              <a:lnSpc>
                <a:spcPct val="100000"/>
              </a:lnSpc>
              <a:defRPr sz="1200"/>
            </a:lvl5pPr>
          </a:lstStyle>
          <a:p>
            <a:pPr lvl="0"/>
            <a:r>
              <a:rPr lang="da-DK" dirty="0"/>
              <a:t>Klik ikon for at tilføje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11"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103696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Klik for at redigere i master</a:t>
            </a:r>
          </a:p>
        </p:txBody>
      </p:sp>
      <p:sp>
        <p:nvSpPr>
          <p:cNvPr id="3" name="Date_DateCustomA" hidden="1"/>
          <p:cNvSpPr>
            <a:spLocks noGrp="1"/>
          </p:cNvSpPr>
          <p:nvPr>
            <p:ph type="dt" sz="half" idx="10"/>
          </p:nvPr>
        </p:nvSpPr>
        <p:spPr>
          <a:xfrm>
            <a:off x="410400" y="6621209"/>
            <a:ext cx="4086495" cy="180085"/>
          </a:xfrm>
        </p:spPr>
        <p:txBody>
          <a:bodyPr/>
          <a:lstStyle>
            <a:lvl1pPr>
              <a:defRPr sz="100" b="0">
                <a:solidFill>
                  <a:schemeClr val="bg1"/>
                </a:solidFill>
              </a:defRPr>
            </a:lvl1pPr>
          </a:lstStyle>
          <a:p>
            <a:r>
              <a:rPr lang="da-DK"/>
              <a:t>22. september 2016</a:t>
            </a:r>
            <a:endParaRPr lang="da-DK" dirty="0"/>
          </a:p>
        </p:txBody>
      </p:sp>
      <p:sp>
        <p:nvSpPr>
          <p:cNvPr id="4" name="OFF_institute_" hidden="1"/>
          <p:cNvSpPr>
            <a:spLocks noGrp="1"/>
          </p:cNvSpPr>
          <p:nvPr>
            <p:ph type="ftr" sz="quarter" idx="11"/>
          </p:nvPr>
        </p:nvSpPr>
        <p:spPr>
          <a:xfrm>
            <a:off x="6915600" y="6484544"/>
            <a:ext cx="3340800" cy="352190"/>
          </a:xfrm>
        </p:spPr>
        <p:txBody>
          <a:bodyPr/>
          <a:lstStyle>
            <a:lvl1pPr>
              <a:defRPr sz="100">
                <a:solidFill>
                  <a:schemeClr val="bg1"/>
                </a:solidFill>
              </a:defRPr>
            </a:lvl1pPr>
          </a:lstStyle>
          <a:p>
            <a:r>
              <a:rPr lang="da-DK" dirty="0"/>
              <a:t>Det Tekniske Fakultet</a:t>
            </a:r>
          </a:p>
        </p:txBody>
      </p:sp>
      <p:sp>
        <p:nvSpPr>
          <p:cNvPr id="5" name="Slide Number Placeholder 4"/>
          <p:cNvSpPr>
            <a:spLocks noGrp="1"/>
          </p:cNvSpPr>
          <p:nvPr>
            <p:ph type="sldNum" sz="quarter" idx="12"/>
          </p:nvPr>
        </p:nvSpPr>
        <p:spPr/>
        <p:txBody>
          <a:bodyPr/>
          <a:lstStyle/>
          <a:p>
            <a:fld id="{45D37B1E-C366-494F-A587-962AD9AABC83}" type="slidenum">
              <a:rPr lang="da-DK"/>
              <a:t>‹nr.›</a:t>
            </a:fld>
            <a:endParaRPr lang="da-DK" dirty="0"/>
          </a:p>
        </p:txBody>
      </p:sp>
      <p:sp>
        <p:nvSpPr>
          <p:cNvPr id="6"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8"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945256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n logo">
    <p:spTree>
      <p:nvGrpSpPr>
        <p:cNvPr id="1" name=""/>
        <p:cNvGrpSpPr/>
        <p:nvPr/>
      </p:nvGrpSpPr>
      <p:grpSpPr>
        <a:xfrm>
          <a:off x="0" y="0"/>
          <a:ext cx="0" cy="0"/>
          <a:chOff x="0" y="0"/>
          <a:chExt cx="0" cy="0"/>
        </a:xfrm>
      </p:grpSpPr>
      <p:sp>
        <p:nvSpPr>
          <p:cNvPr id="2" name="Date_DateCustomA" hidden="1"/>
          <p:cNvSpPr>
            <a:spLocks noGrp="1"/>
          </p:cNvSpPr>
          <p:nvPr>
            <p:ph type="dt" sz="half" idx="10"/>
          </p:nvPr>
        </p:nvSpPr>
        <p:spPr>
          <a:xfrm>
            <a:off x="410400" y="6610526"/>
            <a:ext cx="4086495" cy="180085"/>
          </a:xfrm>
        </p:spPr>
        <p:txBody>
          <a:bodyPr/>
          <a:lstStyle>
            <a:lvl1pPr>
              <a:defRPr sz="100" b="0">
                <a:solidFill>
                  <a:schemeClr val="bg1"/>
                </a:solidFill>
              </a:defRPr>
            </a:lvl1pPr>
          </a:lstStyle>
          <a:p>
            <a:r>
              <a:rPr lang="da-DK"/>
              <a:t>22. september 2016</a:t>
            </a:r>
            <a:endParaRPr lang="da-DK" dirty="0"/>
          </a:p>
        </p:txBody>
      </p:sp>
      <p:sp>
        <p:nvSpPr>
          <p:cNvPr id="3" name="OFF_institute_" hidden="1"/>
          <p:cNvSpPr>
            <a:spLocks noGrp="1"/>
          </p:cNvSpPr>
          <p:nvPr>
            <p:ph type="ftr" sz="quarter" idx="11"/>
          </p:nvPr>
        </p:nvSpPr>
        <p:spPr>
          <a:xfrm>
            <a:off x="6915600" y="6505810"/>
            <a:ext cx="3340800" cy="352190"/>
          </a:xfrm>
        </p:spPr>
        <p:txBody>
          <a:bodyPr/>
          <a:lstStyle>
            <a:lvl1pPr>
              <a:defRPr sz="100">
                <a:solidFill>
                  <a:schemeClr val="bg1"/>
                </a:solidFill>
              </a:defRPr>
            </a:lvl1pPr>
          </a:lstStyle>
          <a:p>
            <a:r>
              <a:rPr lang="da-DK" dirty="0"/>
              <a:t>Det Tekniske Fakultet</a:t>
            </a:r>
          </a:p>
        </p:txBody>
      </p:sp>
      <p:sp>
        <p:nvSpPr>
          <p:cNvPr id="4" name="Slide Number Placeholder 3"/>
          <p:cNvSpPr>
            <a:spLocks noGrp="1"/>
          </p:cNvSpPr>
          <p:nvPr>
            <p:ph type="sldNum" sz="quarter" idx="12"/>
          </p:nvPr>
        </p:nvSpPr>
        <p:spPr/>
        <p:txBody>
          <a:bodyPr/>
          <a:lstStyle/>
          <a:p>
            <a:fld id="{45D37B1E-C366-494F-A587-962AD9AABC83}" type="slidenum">
              <a:rPr lang="da-DK"/>
              <a:t>‹nr.›</a:t>
            </a:fld>
            <a:endParaRPr lang="da-DK" dirty="0"/>
          </a:p>
        </p:txBody>
      </p:sp>
      <p:sp>
        <p:nvSpPr>
          <p:cNvPr id="5"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Det Tekniske Fakultet</a:t>
            </a:r>
          </a:p>
        </p:txBody>
      </p:sp>
      <p:sp>
        <p:nvSpPr>
          <p:cNvPr id="7"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19852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øn forside">
    <p:spTree>
      <p:nvGrpSpPr>
        <p:cNvPr id="1" name=""/>
        <p:cNvGrpSpPr/>
        <p:nvPr/>
      </p:nvGrpSpPr>
      <p:grpSpPr>
        <a:xfrm>
          <a:off x="0" y="0"/>
          <a:ext cx="0" cy="0"/>
          <a:chOff x="0" y="0"/>
          <a:chExt cx="0" cy="0"/>
        </a:xfrm>
      </p:grpSpPr>
      <p:sp>
        <p:nvSpPr>
          <p:cNvPr id="10" name="Baggrund grøn"/>
          <p:cNvSpPr/>
          <p:nvPr userDrawn="1"/>
        </p:nvSpPr>
        <p:spPr>
          <a:xfrm>
            <a:off x="0" y="0"/>
            <a:ext cx="121932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rgbClr val="4E5B31"/>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rgbClr val="789D4A"/>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accent2"/>
                </a:solidFill>
              </a:defRPr>
            </a:lvl1pPr>
          </a:lstStyle>
          <a:p>
            <a:r>
              <a:rPr lang="da-DK"/>
              <a:t>22. september 2016</a:t>
            </a:r>
            <a:endParaRPr lang="da-DK" dirty="0"/>
          </a:p>
        </p:txBody>
      </p:sp>
      <p:sp>
        <p:nvSpPr>
          <p:cNvPr id="5" name="OFF_institute_" hidden="1"/>
          <p:cNvSpPr>
            <a:spLocks noGrp="1"/>
          </p:cNvSpPr>
          <p:nvPr>
            <p:ph type="ftr" sz="quarter" idx="11"/>
          </p:nvPr>
        </p:nvSpPr>
        <p:spPr>
          <a:xfrm>
            <a:off x="410400" y="0"/>
            <a:ext cx="3340800" cy="194310"/>
          </a:xfrm>
        </p:spPr>
        <p:txBody>
          <a:bodyPr/>
          <a:lstStyle>
            <a:lvl1pPr algn="l">
              <a:lnSpc>
                <a:spcPct val="92000"/>
              </a:lnSpc>
              <a:defRPr sz="100" b="1">
                <a:solidFill>
                  <a:schemeClr val="accent1"/>
                </a:solidFill>
              </a:defRPr>
            </a:lvl1pPr>
          </a:lstStyle>
          <a:p>
            <a:r>
              <a:rPr lang="da-DK" dirty="0"/>
              <a:t>Det Tekniske Fakultet</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
        <p:nvSpPr>
          <p:cNvPr id="11"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Det Tekniske Fakultet</a:t>
            </a:r>
          </a:p>
        </p:txBody>
      </p:sp>
      <p:sp>
        <p:nvSpPr>
          <p:cNvPr id="12"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Martin Mogensen</a:t>
            </a:r>
          </a:p>
        </p:txBody>
      </p:sp>
    </p:spTree>
    <p:extLst>
      <p:ext uri="{BB962C8B-B14F-4D97-AF65-F5344CB8AC3E}">
        <p14:creationId xmlns:p14="http://schemas.microsoft.com/office/powerpoint/2010/main" val="3788309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8" name="Text Box 48"/>
          <p:cNvSpPr txBox="1">
            <a:spLocks noChangeArrowheads="1"/>
          </p:cNvSpPr>
          <p:nvPr userDrawn="1"/>
        </p:nvSpPr>
        <p:spPr bwMode="auto">
          <a:xfrm>
            <a:off x="425450" y="1840105"/>
            <a:ext cx="2332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Arial" panose="020B0604020202020204" pitchFamily="34" charset="0"/>
                <a:cs typeface="Arial" panose="020B0604020202020204" pitchFamily="34" charset="0"/>
              </a:rPr>
              <a:t>Brug</a:t>
            </a:r>
            <a:r>
              <a:rPr lang="en-GB" sz="1000" b="1" baseline="0" noProof="1">
                <a:latin typeface="Arial" panose="020B0604020202020204" pitchFamily="34" charset="0"/>
                <a:cs typeface="Arial" panose="020B0604020202020204" pitchFamily="34" charset="0"/>
              </a:rPr>
              <a:t> tekst typografier</a:t>
            </a:r>
            <a:endParaRPr lang="en-GB" sz="1000" b="1" noProof="1">
              <a:latin typeface="Arial" panose="020B0604020202020204" pitchFamily="34" charset="0"/>
              <a:cs typeface="Arial" panose="020B0604020202020204" pitchFamily="34" charset="0"/>
            </a:endParaRPr>
          </a:p>
          <a:p>
            <a:pPr eaLnBrk="1" hangingPunct="1">
              <a:spcAft>
                <a:spcPts val="600"/>
              </a:spcAft>
              <a:defRPr/>
            </a:pPr>
            <a:r>
              <a:rPr lang="en-GB" altLang="da-DK" sz="900" b="0" noProof="1">
                <a:latin typeface="Arial" panose="020B0604020202020204" pitchFamily="34" charset="0"/>
                <a:cs typeface="Arial" panose="020B0604020202020204" pitchFamily="34" charset="0"/>
              </a:rPr>
              <a:t>Brug </a:t>
            </a:r>
            <a:r>
              <a:rPr lang="en-GB" altLang="da-DK" sz="900" b="1" noProof="1">
                <a:latin typeface="Arial" panose="020B0604020202020204" pitchFamily="34" charset="0"/>
                <a:cs typeface="Arial" panose="020B0604020202020204" pitchFamily="34" charset="0"/>
              </a:rPr>
              <a:t>TAB</a:t>
            </a:r>
            <a:r>
              <a:rPr lang="en-GB" altLang="da-DK" sz="900" b="0" baseline="0" noProof="1">
                <a:latin typeface="Arial" panose="020B0604020202020204" pitchFamily="34" charset="0"/>
                <a:cs typeface="Arial" panose="020B0604020202020204" pitchFamily="34" charset="0"/>
              </a:rPr>
              <a:t> for at gå frem i tekst-niveauer. Klik </a:t>
            </a:r>
            <a:r>
              <a:rPr lang="en-GB" altLang="da-DK" sz="900" b="1" baseline="0" noProof="1">
                <a:latin typeface="Arial" panose="020B0604020202020204" pitchFamily="34" charset="0"/>
                <a:cs typeface="Arial" panose="020B0604020202020204" pitchFamily="34" charset="0"/>
              </a:rPr>
              <a:t>ENTER</a:t>
            </a:r>
            <a:r>
              <a:rPr lang="en-GB" altLang="da-DK" sz="900" b="0" baseline="0" noProof="1">
                <a:latin typeface="Arial" panose="020B0604020202020204" pitchFamily="34" charset="0"/>
                <a:cs typeface="Arial" panose="020B0604020202020204" pitchFamily="34" charset="0"/>
              </a:rPr>
              <a:t>, derefter </a:t>
            </a:r>
            <a:r>
              <a:rPr lang="en-GB" altLang="da-DK" sz="900" b="1" baseline="0" noProof="1">
                <a:latin typeface="Arial" panose="020B0604020202020204" pitchFamily="34" charset="0"/>
                <a:cs typeface="Arial" panose="020B0604020202020204" pitchFamily="34" charset="0"/>
              </a:rPr>
              <a:t>TAB</a:t>
            </a:r>
            <a:r>
              <a:rPr lang="en-GB" altLang="da-DK" sz="900" b="0" baseline="0" noProof="1">
                <a:latin typeface="Arial" panose="020B0604020202020204" pitchFamily="34" charset="0"/>
                <a:cs typeface="Arial" panose="020B0604020202020204" pitchFamily="34" charset="0"/>
              </a:rPr>
              <a:t> for at skifte </a:t>
            </a:r>
            <a:br>
              <a:rPr lang="en-GB" altLang="da-DK" sz="900" b="0" baseline="0" noProof="1">
                <a:latin typeface="Arial" panose="020B0604020202020204" pitchFamily="34" charset="0"/>
                <a:cs typeface="Arial" panose="020B0604020202020204" pitchFamily="34" charset="0"/>
              </a:rPr>
            </a:br>
            <a:r>
              <a:rPr lang="en-GB" altLang="da-DK" sz="900" b="0" baseline="0" noProof="1">
                <a:latin typeface="Arial" panose="020B0604020202020204" pitchFamily="34" charset="0"/>
                <a:cs typeface="Arial" panose="020B0604020202020204" pitchFamily="34" charset="0"/>
              </a:rPr>
              <a:t>fra et niveau til et næste.</a:t>
            </a:r>
          </a:p>
          <a:p>
            <a:pPr eaLnBrk="1" hangingPunct="1">
              <a:spcAft>
                <a:spcPts val="240"/>
              </a:spcAft>
              <a:defRPr/>
            </a:pPr>
            <a:r>
              <a:rPr lang="en-GB" altLang="da-DK" sz="900" b="0" baseline="0" noProof="1">
                <a:latin typeface="Arial" panose="020B0604020202020204" pitchFamily="34" charset="0"/>
                <a:cs typeface="Arial" panose="020B0604020202020204" pitchFamily="34" charset="0"/>
              </a:rPr>
              <a:t>For at gå tilbage i tekst-niveauer, </a:t>
            </a:r>
            <a:br>
              <a:rPr lang="en-GB" altLang="da-DK" sz="900" b="0" baseline="0" noProof="1">
                <a:latin typeface="Arial" panose="020B0604020202020204" pitchFamily="34" charset="0"/>
                <a:cs typeface="Arial" panose="020B0604020202020204" pitchFamily="34" charset="0"/>
              </a:rPr>
            </a:br>
            <a:r>
              <a:rPr lang="en-GB" altLang="da-DK" sz="900" b="0" baseline="0" noProof="1">
                <a:latin typeface="Arial" panose="020B0604020202020204" pitchFamily="34" charset="0"/>
                <a:cs typeface="Arial" panose="020B0604020202020204" pitchFamily="34" charset="0"/>
              </a:rPr>
              <a:t>brug </a:t>
            </a:r>
            <a:r>
              <a:rPr lang="en-GB" altLang="da-DK" sz="900" b="1" baseline="0" noProof="1">
                <a:latin typeface="Arial" panose="020B0604020202020204" pitchFamily="34" charset="0"/>
                <a:cs typeface="Arial" panose="020B0604020202020204" pitchFamily="34" charset="0"/>
              </a:rPr>
              <a:t>SHIFT+TAB</a:t>
            </a:r>
            <a:endParaRPr lang="en-GB" altLang="da-DK" sz="900" b="1" noProof="1">
              <a:latin typeface="Arial" panose="020B0604020202020204" pitchFamily="34" charset="0"/>
              <a:cs typeface="Arial" panose="020B0604020202020204" pitchFamily="34" charset="0"/>
            </a:endParaRPr>
          </a:p>
          <a:p>
            <a:pPr eaLnBrk="1" hangingPunct="1">
              <a:spcAft>
                <a:spcPts val="240"/>
              </a:spcAft>
              <a:defRPr/>
            </a:pPr>
            <a:endParaRPr lang="en-GB" sz="900" b="1" noProof="1">
              <a:latin typeface="Arial" panose="020B0604020202020204" pitchFamily="34" charset="0"/>
              <a:cs typeface="Arial" panose="020B0604020202020204" pitchFamily="34" charset="0"/>
            </a:endParaRPr>
          </a:p>
          <a:p>
            <a:pPr eaLnBrk="1" hangingPunct="1">
              <a:spcAft>
                <a:spcPts val="240"/>
              </a:spcAft>
              <a:defRPr/>
            </a:pPr>
            <a:r>
              <a:rPr lang="en-GB" sz="900" noProof="1">
                <a:latin typeface="Arial" panose="020B0604020202020204" pitchFamily="34" charset="0"/>
                <a:cs typeface="Arial" panose="020B0604020202020204" pitchFamily="34" charset="0"/>
              </a:rPr>
              <a:t>Alternativt kan </a:t>
            </a:r>
            <a:br>
              <a:rPr lang="en-GB" sz="900" noProof="1">
                <a:latin typeface="Arial" panose="020B0604020202020204" pitchFamily="34" charset="0"/>
                <a:cs typeface="Arial" panose="020B0604020202020204" pitchFamily="34" charset="0"/>
              </a:rPr>
            </a:br>
            <a:r>
              <a:rPr lang="en-GB" sz="900" b="1" noProof="1">
                <a:latin typeface="Arial" panose="020B0604020202020204" pitchFamily="34" charset="0"/>
                <a:cs typeface="Arial" panose="020B0604020202020204" pitchFamily="34" charset="0"/>
              </a:rPr>
              <a:t>Forøg</a:t>
            </a:r>
            <a:r>
              <a:rPr lang="en-GB" sz="900" baseline="0" noProof="1">
                <a:latin typeface="Arial" panose="020B0604020202020204" pitchFamily="34" charset="0"/>
                <a:cs typeface="Arial" panose="020B0604020202020204" pitchFamily="34" charset="0"/>
              </a:rPr>
              <a:t> og </a:t>
            </a:r>
            <a:r>
              <a:rPr lang="en-GB" sz="900" b="1" baseline="0" noProof="1">
                <a:latin typeface="Arial" panose="020B0604020202020204" pitchFamily="34" charset="0"/>
                <a:cs typeface="Arial" panose="020B0604020202020204" pitchFamily="34" charset="0"/>
              </a:rPr>
              <a:t>Formindsk </a:t>
            </a:r>
            <a:r>
              <a:rPr lang="en-GB" sz="900" baseline="0" noProof="1">
                <a:latin typeface="Arial" panose="020B0604020202020204" pitchFamily="34" charset="0"/>
                <a:cs typeface="Arial" panose="020B0604020202020204" pitchFamily="34" charset="0"/>
              </a:rPr>
              <a:t>listeniveau bruges</a:t>
            </a:r>
            <a:endParaRPr lang="en-GB" sz="900" noProof="1">
              <a:latin typeface="Arial" panose="020B0604020202020204" pitchFamily="34" charset="0"/>
              <a:cs typeface="Arial" panose="020B0604020202020204" pitchFamily="34" charset="0"/>
            </a:endParaRPr>
          </a:p>
          <a:p>
            <a:pPr eaLnBrk="1" hangingPunct="1">
              <a:spcAft>
                <a:spcPts val="240"/>
              </a:spcAft>
              <a:defRPr/>
            </a:pPr>
            <a:endParaRPr lang="en-GB" sz="700" noProof="1">
              <a:latin typeface="Arial" panose="020B0604020202020204" pitchFamily="34" charset="0"/>
              <a:cs typeface="Arial" panose="020B0604020202020204" pitchFamily="34" charset="0"/>
            </a:endParaRPr>
          </a:p>
        </p:txBody>
      </p:sp>
      <p:sp>
        <p:nvSpPr>
          <p:cNvPr id="17" name="Title 1"/>
          <p:cNvSpPr txBox="1">
            <a:spLocks/>
          </p:cNvSpPr>
          <p:nvPr userDrawn="1"/>
        </p:nvSpPr>
        <p:spPr>
          <a:xfrm>
            <a:off x="404813" y="469251"/>
            <a:ext cx="11376025" cy="775843"/>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da-DK" sz="3200" dirty="0">
                <a:solidFill>
                  <a:schemeClr val="tx1"/>
                </a:solidFill>
                <a:latin typeface="Arial" panose="020B0604020202020204" pitchFamily="34" charset="0"/>
                <a:cs typeface="Arial" panose="020B0604020202020204" pitchFamily="34" charset="0"/>
              </a:rPr>
              <a:t>Brugerguide - Slet før anvendelse</a:t>
            </a:r>
          </a:p>
        </p:txBody>
      </p:sp>
      <p:sp>
        <p:nvSpPr>
          <p:cNvPr id="14" name="AutoShape 4"/>
          <p:cNvSpPr>
            <a:spLocks/>
          </p:cNvSpPr>
          <p:nvPr userDrawn="1"/>
        </p:nvSpPr>
        <p:spPr bwMode="gray">
          <a:xfrm>
            <a:off x="7001480" y="3572293"/>
            <a:ext cx="2463605" cy="113364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Hjælpelinjer</a:t>
            </a:r>
          </a:p>
          <a:p>
            <a:pPr eaLnBrk="1" fontAlgn="auto" hangingPunct="1">
              <a:spcBef>
                <a:spcPts val="0"/>
              </a:spcBef>
              <a:spcAft>
                <a:spcPts val="240"/>
              </a:spcAft>
              <a:buFont typeface="+mj-lt"/>
              <a:buNone/>
              <a:defRPr/>
            </a:pPr>
            <a:r>
              <a:rPr lang="da-DK" sz="900" noProof="1">
                <a:solidFill>
                  <a:schemeClr val="tx1"/>
                </a:solidFill>
                <a:latin typeface="Arial" panose="020B0604020202020204" pitchFamily="34" charset="0"/>
                <a:cs typeface="Arial" panose="020B0604020202020204" pitchFamily="34" charset="0"/>
              </a:rPr>
              <a:t>For at se hjælpelinjer</a:t>
            </a:r>
          </a:p>
          <a:p>
            <a:pPr eaLnBrk="1" fontAlgn="auto" hangingPunct="1">
              <a:spcBef>
                <a:spcPts val="0"/>
              </a:spcBef>
              <a:spcAft>
                <a:spcPts val="240"/>
              </a:spcAft>
              <a:buFont typeface="+mj-lt"/>
              <a:buNone/>
              <a:defRPr/>
            </a:pPr>
            <a:r>
              <a:rPr lang="da-DK" sz="900" b="1" noProof="1">
                <a:solidFill>
                  <a:schemeClr val="tx1"/>
                </a:solidFill>
                <a:latin typeface="Arial" panose="020B0604020202020204" pitchFamily="34" charset="0"/>
                <a:cs typeface="Arial" panose="020B0604020202020204" pitchFamily="34" charset="0"/>
              </a:rPr>
              <a:t>1.</a:t>
            </a:r>
            <a:r>
              <a:rPr lang="da-DK" sz="900" noProof="1">
                <a:solidFill>
                  <a:schemeClr val="tx1"/>
                </a:solidFill>
                <a:latin typeface="Arial" panose="020B0604020202020204" pitchFamily="34" charset="0"/>
                <a:cs typeface="Arial" panose="020B0604020202020204" pitchFamily="34" charset="0"/>
              </a:rPr>
              <a:t> Klik på fanen </a:t>
            </a:r>
            <a:r>
              <a:rPr lang="da-DK" sz="900" b="1" noProof="1">
                <a:solidFill>
                  <a:schemeClr val="tx1"/>
                </a:solidFill>
                <a:latin typeface="Arial" panose="020B0604020202020204" pitchFamily="34" charset="0"/>
                <a:cs typeface="Arial" panose="020B0604020202020204" pitchFamily="34" charset="0"/>
              </a:rPr>
              <a:t>Vis </a:t>
            </a:r>
            <a:r>
              <a:rPr lang="da-DK" sz="900" b="0" noProof="1">
                <a:solidFill>
                  <a:schemeClr val="tx1"/>
                </a:solidFill>
                <a:latin typeface="Arial" panose="020B0604020202020204" pitchFamily="34" charset="0"/>
                <a:cs typeface="Arial" panose="020B0604020202020204" pitchFamily="34" charset="0"/>
              </a:rPr>
              <a:t>og</a:t>
            </a:r>
            <a:r>
              <a:rPr lang="da-DK" sz="900" b="1" noProof="1">
                <a:solidFill>
                  <a:schemeClr val="tx1"/>
                </a:solidFill>
                <a:latin typeface="Arial" panose="020B0604020202020204" pitchFamily="34" charset="0"/>
                <a:cs typeface="Arial" panose="020B0604020202020204" pitchFamily="34" charset="0"/>
              </a:rPr>
              <a:t> </a:t>
            </a:r>
            <a:r>
              <a:rPr lang="da-DK" sz="900" b="0" noProof="1">
                <a:solidFill>
                  <a:schemeClr val="tx1"/>
                </a:solidFill>
                <a:latin typeface="Arial" panose="020B0604020202020204" pitchFamily="34" charset="0"/>
                <a:cs typeface="Arial" panose="020B0604020202020204" pitchFamily="34" charset="0"/>
              </a:rPr>
              <a:t>sæt hak ved</a:t>
            </a:r>
            <a:r>
              <a:rPr lang="da-DK" sz="900" b="0" baseline="0" noProof="1">
                <a:solidFill>
                  <a:schemeClr val="tx1"/>
                </a:solidFill>
                <a:latin typeface="Arial" panose="020B0604020202020204" pitchFamily="34" charset="0"/>
                <a:cs typeface="Arial" panose="020B0604020202020204" pitchFamily="34" charset="0"/>
              </a:rPr>
              <a:t> </a:t>
            </a: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Bef>
                <a:spcPts val="0"/>
              </a:spcBef>
              <a:spcAft>
                <a:spcPts val="240"/>
              </a:spcAft>
              <a:buFont typeface="+mj-lt"/>
              <a:buNone/>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Bef>
                <a:spcPts val="0"/>
              </a:spcBef>
              <a:spcAft>
                <a:spcPts val="240"/>
              </a:spcAft>
              <a:buFont typeface="+mj-lt"/>
              <a:buNone/>
              <a:defRPr/>
            </a:pPr>
            <a:r>
              <a:rPr lang="da-DK" sz="900" b="1" noProof="1">
                <a:solidFill>
                  <a:schemeClr val="tx1"/>
                </a:solidFill>
                <a:latin typeface="Arial" panose="020B0604020202020204" pitchFamily="34" charset="0"/>
                <a:cs typeface="Arial" panose="020B0604020202020204" pitchFamily="34" charset="0"/>
              </a:rPr>
              <a:t>Tips</a:t>
            </a:r>
            <a:r>
              <a:rPr lang="da-DK" sz="900" noProof="1">
                <a:solidFill>
                  <a:schemeClr val="tx1"/>
                </a:solidFill>
                <a:latin typeface="Arial" panose="020B0604020202020204" pitchFamily="34" charset="0"/>
                <a:cs typeface="Arial" panose="020B0604020202020204" pitchFamily="34" charset="0"/>
              </a:rPr>
              <a:t>: </a:t>
            </a:r>
            <a:r>
              <a:rPr lang="da-DK" sz="900" b="1" noProof="1">
                <a:solidFill>
                  <a:schemeClr val="tx1"/>
                </a:solidFill>
                <a:latin typeface="Arial" panose="020B0604020202020204" pitchFamily="34" charset="0"/>
                <a:cs typeface="Arial" panose="020B0604020202020204" pitchFamily="34" charset="0"/>
              </a:rPr>
              <a:t>Alt + F9 </a:t>
            </a:r>
            <a:r>
              <a:rPr lang="da-DK" sz="900" noProof="1">
                <a:solidFill>
                  <a:schemeClr val="tx1"/>
                </a:solidFill>
                <a:latin typeface="Arial" panose="020B0604020202020204" pitchFamily="34" charset="0"/>
                <a:cs typeface="Arial" panose="020B0604020202020204" pitchFamily="34" charset="0"/>
              </a:rPr>
              <a:t>for hurtig visning af hjælpelinjer</a:t>
            </a:r>
          </a:p>
          <a:p>
            <a:pPr eaLnBrk="1" hangingPunct="1">
              <a:spcBef>
                <a:spcPts val="0"/>
              </a:spcBef>
              <a:spcAft>
                <a:spcPts val="240"/>
              </a:spcAft>
              <a:buFont typeface="+mj-lt"/>
              <a:buNone/>
              <a:defRPr/>
            </a:pPr>
            <a:endParaRPr lang="da-DK" sz="700" noProof="1">
              <a:solidFill>
                <a:schemeClr val="tx1"/>
              </a:solidFill>
              <a:latin typeface="Arial" panose="020B0604020202020204" pitchFamily="34" charset="0"/>
              <a:cs typeface="Arial" panose="020B0604020202020204" pitchFamily="34" charset="0"/>
            </a:endParaRPr>
          </a:p>
        </p:txBody>
      </p:sp>
      <p:sp>
        <p:nvSpPr>
          <p:cNvPr id="15" name="Text Box 48"/>
          <p:cNvSpPr txBox="1">
            <a:spLocks noChangeArrowheads="1"/>
          </p:cNvSpPr>
          <p:nvPr userDrawn="1"/>
        </p:nvSpPr>
        <p:spPr bwMode="auto">
          <a:xfrm>
            <a:off x="7001481" y="1840105"/>
            <a:ext cx="246360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r>
              <a:rPr lang="da-DK" altLang="da-DK" sz="900" strike="noStrike" noProof="1">
                <a:solidFill>
                  <a:schemeClr val="tx1"/>
                </a:solidFill>
                <a:latin typeface="Arial" panose="020B0604020202020204" pitchFamily="34" charset="0"/>
                <a:cs typeface="Arial" panose="020B0604020202020204" pitchFamily="34" charset="0"/>
              </a:rPr>
              <a:t> </a:t>
            </a:r>
            <a:endParaRPr lang="da-DK" altLang="da-DK" sz="900" strike="sngStrike"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1"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24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sz="900" noProof="1">
                <a:solidFill>
                  <a:schemeClr val="tx1"/>
                </a:solidFill>
                <a:latin typeface="Arial" panose="020B0604020202020204" pitchFamily="34" charset="0"/>
                <a:cs typeface="Arial" panose="020B0604020202020204" pitchFamily="34" charset="0"/>
              </a:rPr>
              <a:t>Vælg </a:t>
            </a:r>
            <a:r>
              <a:rPr lang="da-DK" sz="900" b="1" noProof="1">
                <a:solidFill>
                  <a:schemeClr val="tx1"/>
                </a:solidFill>
                <a:latin typeface="Arial" panose="020B0604020202020204" pitchFamily="34" charset="0"/>
                <a:cs typeface="Arial" panose="020B0604020202020204" pitchFamily="34" charset="0"/>
              </a:rPr>
              <a:t>Anvend på alle </a:t>
            </a:r>
            <a:r>
              <a:rPr lang="da-DK" sz="900" noProof="1">
                <a:solidFill>
                  <a:schemeClr val="tx1"/>
                </a:solidFill>
                <a:latin typeface="Arial" panose="020B0604020202020204" pitchFamily="34" charset="0"/>
                <a:cs typeface="Arial" panose="020B0604020202020204" pitchFamily="34" charset="0"/>
              </a:rPr>
              <a:t>eller </a:t>
            </a:r>
            <a:r>
              <a:rPr lang="da-DK" sz="900" b="1" noProof="1">
                <a:solidFill>
                  <a:schemeClr val="tx1"/>
                </a:solidFill>
                <a:latin typeface="Arial" panose="020B0604020202020204" pitchFamily="34" charset="0"/>
                <a:cs typeface="Arial" panose="020B0604020202020204" pitchFamily="34" charset="0"/>
              </a:rPr>
              <a:t>Anvend</a:t>
            </a:r>
            <a:r>
              <a:rPr lang="da-DK" sz="900" noProof="1">
                <a:solidFill>
                  <a:schemeClr val="tx1"/>
                </a:solidFill>
                <a:latin typeface="Arial" panose="020B0604020202020204" pitchFamily="34" charset="0"/>
                <a:cs typeface="Arial" panose="020B0604020202020204" pitchFamily="34" charset="0"/>
              </a:rPr>
              <a:t> hvis det</a:t>
            </a:r>
            <a:br>
              <a:rPr lang="da-DK" sz="900" noProof="1">
                <a:solidFill>
                  <a:schemeClr val="tx1"/>
                </a:solidFill>
                <a:latin typeface="Arial" panose="020B0604020202020204" pitchFamily="34" charset="0"/>
                <a:cs typeface="Arial" panose="020B0604020202020204" pitchFamily="34" charset="0"/>
              </a:rPr>
            </a:br>
            <a:r>
              <a:rPr lang="da-DK" sz="900" noProof="1">
                <a:solidFill>
                  <a:schemeClr val="tx1"/>
                </a:solidFill>
                <a:latin typeface="Arial" panose="020B0604020202020204" pitchFamily="34" charset="0"/>
                <a:cs typeface="Arial" panose="020B0604020202020204" pitchFamily="34" charset="0"/>
              </a:rPr>
              <a:t>kun skal være på et enkelt slide</a:t>
            </a:r>
          </a:p>
          <a:p>
            <a:pPr eaLnBrk="1" hangingPunct="1">
              <a:spcAft>
                <a:spcPts val="240"/>
              </a:spcAft>
              <a:defRPr/>
            </a:pPr>
            <a:endParaRPr lang="da-DK" sz="700" noProof="1">
              <a:solidFill>
                <a:schemeClr val="tx1"/>
              </a:solidFill>
              <a:latin typeface="Arial" panose="020B0604020202020204" pitchFamily="34" charset="0"/>
              <a:cs typeface="Arial" panose="020B0604020202020204" pitchFamily="34" charset="0"/>
            </a:endParaRPr>
          </a:p>
        </p:txBody>
      </p:sp>
      <p:sp>
        <p:nvSpPr>
          <p:cNvPr id="18" name="AutoShape 4"/>
          <p:cNvSpPr>
            <a:spLocks/>
          </p:cNvSpPr>
          <p:nvPr userDrawn="1"/>
        </p:nvSpPr>
        <p:spPr bwMode="gray">
          <a:xfrm>
            <a:off x="3784489" y="1840105"/>
            <a:ext cx="2333140" cy="507831"/>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Indsæt billede</a:t>
            </a:r>
          </a:p>
          <a:p>
            <a:pPr eaLnBrk="1" fontAlgn="auto" hangingPunct="1">
              <a:spcBef>
                <a:spcPts val="0"/>
              </a:spcBef>
              <a:spcAft>
                <a:spcPts val="240"/>
              </a:spcAft>
              <a:buFont typeface="+mj-lt"/>
              <a:buNone/>
              <a:defRPr/>
            </a:pPr>
            <a:r>
              <a:rPr lang="da-DK" sz="900" noProof="1">
                <a:solidFill>
                  <a:schemeClr val="tx1"/>
                </a:solidFill>
                <a:latin typeface="Arial" panose="020B0604020202020204" pitchFamily="34" charset="0"/>
                <a:cs typeface="Arial" panose="020B0604020202020204" pitchFamily="34" charset="0"/>
              </a:rPr>
              <a:t>På slides med billedpladsholder, klik på </a:t>
            </a:r>
            <a:br>
              <a:rPr lang="da-DK" sz="900" noProof="1">
                <a:solidFill>
                  <a:schemeClr val="tx1"/>
                </a:solidFill>
                <a:latin typeface="Arial" panose="020B0604020202020204" pitchFamily="34" charset="0"/>
                <a:cs typeface="Arial" panose="020B0604020202020204" pitchFamily="34" charset="0"/>
              </a:rPr>
            </a:br>
            <a:r>
              <a:rPr lang="da-DK" sz="900" noProof="1">
                <a:solidFill>
                  <a:schemeClr val="tx1"/>
                </a:solidFill>
                <a:latin typeface="Arial" panose="020B0604020202020204" pitchFamily="34" charset="0"/>
                <a:cs typeface="Arial" panose="020B0604020202020204" pitchFamily="34" charset="0"/>
              </a:rPr>
              <a:t>ikonet og vælg </a:t>
            </a:r>
            <a:r>
              <a:rPr lang="da-DK" sz="900" b="1" noProof="1">
                <a:solidFill>
                  <a:schemeClr val="tx1"/>
                </a:solidFill>
                <a:latin typeface="Arial" panose="020B0604020202020204" pitchFamily="34" charset="0"/>
                <a:cs typeface="Arial" panose="020B0604020202020204" pitchFamily="34" charset="0"/>
              </a:rPr>
              <a:t>Indsæt</a:t>
            </a:r>
          </a:p>
        </p:txBody>
      </p:sp>
      <p:sp>
        <p:nvSpPr>
          <p:cNvPr id="22" name="TextBox 12"/>
          <p:cNvSpPr txBox="1">
            <a:spLocks noChangeArrowheads="1"/>
          </p:cNvSpPr>
          <p:nvPr userDrawn="1"/>
        </p:nvSpPr>
        <p:spPr bwMode="auto">
          <a:xfrm>
            <a:off x="3784489" y="2736739"/>
            <a:ext cx="233314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r>
              <a:rPr lang="da-DK" sz="1000" b="1" noProof="1">
                <a:solidFill>
                  <a:schemeClr val="tx1"/>
                </a:solidFill>
                <a:latin typeface="Arial" panose="020B0604020202020204" pitchFamily="34" charset="0"/>
                <a:cs typeface="Arial" panose="020B0604020202020204" pitchFamily="34" charset="0"/>
              </a:rPr>
              <a:t>Beskær billede</a:t>
            </a:r>
          </a:p>
          <a:p>
            <a:pPr algn="l" eaLnBrk="1" hangingPunct="1">
              <a:spcBef>
                <a:spcPts val="0"/>
              </a:spcBef>
              <a:spcAft>
                <a:spcPts val="600"/>
              </a:spcAft>
              <a:buFontTx/>
              <a:buNone/>
              <a:defRPr/>
            </a:pPr>
            <a:r>
              <a:rPr lang="da-DK" sz="900" b="1" noProof="1">
                <a:solidFill>
                  <a:schemeClr val="tx1"/>
                </a:solidFill>
                <a:latin typeface="Arial" panose="020B0604020202020204" pitchFamily="34" charset="0"/>
                <a:cs typeface="Arial" panose="020B0604020202020204" pitchFamily="34" charset="0"/>
              </a:rPr>
              <a:t>1. </a:t>
            </a:r>
            <a:r>
              <a:rPr lang="da-DK" sz="900" b="0" noProof="1">
                <a:solidFill>
                  <a:schemeClr val="tx1"/>
                </a:solidFill>
                <a:latin typeface="Arial" panose="020B0604020202020204" pitchFamily="34" charset="0"/>
                <a:cs typeface="Arial" panose="020B0604020202020204" pitchFamily="34" charset="0"/>
              </a:rPr>
              <a:t>Klik </a:t>
            </a:r>
            <a:r>
              <a:rPr lang="da-DK" sz="900" b="1" noProof="1">
                <a:solidFill>
                  <a:schemeClr val="tx1"/>
                </a:solidFill>
                <a:latin typeface="Arial" panose="020B0604020202020204" pitchFamily="34" charset="0"/>
                <a:cs typeface="Arial" panose="020B0604020202020204" pitchFamily="34" charset="0"/>
              </a:rPr>
              <a:t>Beskær</a:t>
            </a:r>
            <a:r>
              <a:rPr lang="da-DK" sz="900" b="0" noProof="1">
                <a:solidFill>
                  <a:schemeClr val="tx1"/>
                </a:solidFill>
                <a:latin typeface="Arial" panose="020B0604020202020204" pitchFamily="34" charset="0"/>
                <a:cs typeface="Arial" panose="020B0604020202020204" pitchFamily="34" charset="0"/>
              </a:rPr>
              <a:t> for at ændre</a:t>
            </a:r>
            <a:r>
              <a:rPr lang="da-DK" sz="900" b="0" baseline="0" noProof="1">
                <a:solidFill>
                  <a:schemeClr val="tx1"/>
                </a:solidFill>
                <a:latin typeface="Arial" panose="020B0604020202020204" pitchFamily="34" charset="0"/>
                <a:cs typeface="Arial" panose="020B0604020202020204" pitchFamily="34" charset="0"/>
              </a:rPr>
              <a:t> </a:t>
            </a:r>
            <a:r>
              <a:rPr lang="da-DK" sz="900" b="0" noProof="1">
                <a:solidFill>
                  <a:schemeClr val="tx1"/>
                </a:solidFill>
                <a:latin typeface="Arial" panose="020B0604020202020204" pitchFamily="34" charset="0"/>
                <a:cs typeface="Arial" panose="020B0604020202020204" pitchFamily="34" charset="0"/>
              </a:rPr>
              <a:t>billedets fokus/størrelse</a:t>
            </a: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Bef>
                <a:spcPct val="0"/>
              </a:spcBef>
              <a:spcAft>
                <a:spcPts val="600"/>
              </a:spcAft>
              <a:buFontTx/>
              <a:buNone/>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strike="noStrike" noProof="1">
                <a:solidFill>
                  <a:schemeClr val="tx1"/>
                </a:solidFill>
                <a:latin typeface="Arial" panose="020B0604020202020204" pitchFamily="34" charset="0"/>
                <a:cs typeface="Arial" panose="020B0604020202020204" pitchFamily="34" charset="0"/>
              </a:rPr>
              <a:t>du trækker</a:t>
            </a:r>
            <a:r>
              <a:rPr lang="da-DK" altLang="da-DK" sz="900" b="0" noProof="1">
                <a:solidFill>
                  <a:schemeClr val="tx1"/>
                </a:solidFill>
                <a:latin typeface="Arial" panose="020B0604020202020204" pitchFamily="34" charset="0"/>
                <a:cs typeface="Arial" panose="020B0604020202020204" pitchFamily="34" charset="0"/>
              </a:rPr>
              <a:t> i billedets hjørner</a:t>
            </a:r>
          </a:p>
          <a:p>
            <a:pPr algn="l" eaLnBrk="1" fontAlgn="auto" hangingPunct="1">
              <a:spcBef>
                <a:spcPts val="600"/>
              </a:spcBef>
              <a:spcAft>
                <a:spcPts val="600"/>
              </a:spcAft>
              <a:buFontTx/>
              <a:buNone/>
              <a:defRPr/>
            </a:pPr>
            <a:r>
              <a:rPr lang="da-DK" sz="900" b="1" noProof="1">
                <a:solidFill>
                  <a:schemeClr val="tx1"/>
                </a:solidFill>
                <a:latin typeface="Arial" panose="020B0604020202020204" pitchFamily="34" charset="0"/>
                <a:cs typeface="Arial" panose="020B0604020202020204" pitchFamily="34" charset="0"/>
              </a:rPr>
              <a:t>Tips</a:t>
            </a:r>
            <a:r>
              <a:rPr lang="da-DK" sz="900" b="0" noProof="1">
                <a:solidFill>
                  <a:schemeClr val="tx1"/>
                </a:solidFill>
                <a:latin typeface="Arial" panose="020B0604020202020204" pitchFamily="34" charset="0"/>
                <a:cs typeface="Arial" panose="020B0604020202020204" pitchFamily="34" charset="0"/>
              </a:rPr>
              <a:t>: Hvis du sletter billedet og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indsætter et nyt, kan billedet lægge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sig foran tekst og grafik. Hvis dette sker,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højreklik på billedet og vælg </a:t>
            </a:r>
            <a:r>
              <a:rPr lang="da-DK" sz="900" b="1" noProof="1">
                <a:solidFill>
                  <a:schemeClr val="tx1"/>
                </a:solidFill>
                <a:latin typeface="Arial" panose="020B0604020202020204" pitchFamily="34" charset="0"/>
                <a:cs typeface="Arial" panose="020B0604020202020204" pitchFamily="34" charset="0"/>
              </a:rPr>
              <a:t>Placer bagest</a:t>
            </a:r>
            <a:endParaRPr lang="da-DK" altLang="da-DK" sz="900" b="0" noProof="1">
              <a:solidFill>
                <a:schemeClr val="tx1"/>
              </a:solidFill>
              <a:latin typeface="Arial" panose="020B0604020202020204" pitchFamily="34" charset="0"/>
              <a:cs typeface="Arial" panose="020B0604020202020204" pitchFamily="34" charset="0"/>
            </a:endParaRPr>
          </a:p>
        </p:txBody>
      </p:sp>
      <p:sp>
        <p:nvSpPr>
          <p:cNvPr id="12" name="Text Box 48"/>
          <p:cNvSpPr txBox="1">
            <a:spLocks noChangeArrowheads="1"/>
          </p:cNvSpPr>
          <p:nvPr userDrawn="1"/>
        </p:nvSpPr>
        <p:spPr bwMode="auto">
          <a:xfrm>
            <a:off x="437033" y="3578989"/>
            <a:ext cx="24636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endParaRPr lang="da-DK" altLang="da-DK" sz="900" b="1"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Klik på menupunktet </a:t>
            </a:r>
            <a:r>
              <a:rPr lang="da-DK" altLang="da-DK" sz="900" b="1" baseline="0" noProof="1">
                <a:solidFill>
                  <a:schemeClr val="tx1"/>
                </a:solidFill>
                <a:latin typeface="Arial" panose="020B0604020202020204" pitchFamily="34" charset="0"/>
                <a:cs typeface="Arial" panose="020B0604020202020204" pitchFamily="34" charset="0"/>
              </a:rPr>
              <a:t>Nyt Slide </a:t>
            </a:r>
            <a:r>
              <a:rPr lang="da-DK" altLang="da-DK" sz="900" noProof="1">
                <a:solidFill>
                  <a:schemeClr val="tx1"/>
                </a:solidFill>
                <a:latin typeface="Arial" panose="020B0604020202020204" pitchFamily="34" charset="0"/>
                <a:cs typeface="Arial" panose="020B0604020202020204" pitchFamily="34" charset="0"/>
              </a:rPr>
              <a:t>for </a:t>
            </a:r>
            <a:br>
              <a:rPr lang="da-DK" altLang="da-DK" sz="900" noProof="1">
                <a:solidFill>
                  <a:schemeClr val="tx1"/>
                </a:solidFill>
                <a:latin typeface="Arial" panose="020B0604020202020204" pitchFamily="34" charset="0"/>
                <a:cs typeface="Arial" panose="020B0604020202020204" pitchFamily="34" charset="0"/>
              </a:rPr>
            </a:br>
            <a:r>
              <a:rPr lang="da-DK" altLang="da-DK" sz="900" noProof="1">
                <a:solidFill>
                  <a:schemeClr val="tx1"/>
                </a:solidFill>
                <a:latin typeface="Arial" panose="020B0604020202020204" pitchFamily="34" charset="0"/>
                <a:cs typeface="Arial" panose="020B0604020202020204" pitchFamily="34" charset="0"/>
              </a:rPr>
              <a:t>at</a:t>
            </a:r>
            <a:r>
              <a:rPr lang="da-DK" altLang="da-DK" sz="900" baseline="0" noProof="1">
                <a:solidFill>
                  <a:schemeClr val="tx1"/>
                </a:solidFill>
                <a:latin typeface="Arial" panose="020B0604020202020204" pitchFamily="34" charset="0"/>
                <a:cs typeface="Arial" panose="020B0604020202020204" pitchFamily="34" charset="0"/>
              </a:rPr>
              <a:t> indsætte nyt slide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aseline="0" noProof="1">
                <a:solidFill>
                  <a:schemeClr val="tx1"/>
                </a:solidFill>
                <a:latin typeface="Arial" panose="020B0604020202020204" pitchFamily="34" charset="0"/>
                <a:cs typeface="Arial" panose="020B0604020202020204" pitchFamily="34" charset="0"/>
              </a:rPr>
              <a:t> for at ændre dit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nuværende layout til et alternativt</a:t>
            </a:r>
            <a:endParaRPr lang="da-DK" sz="900" b="1" noProof="1">
              <a:solidFill>
                <a:schemeClr val="tx1"/>
              </a:solidFill>
              <a:latin typeface="Arial" panose="020B0604020202020204" pitchFamily="34" charset="0"/>
              <a:cs typeface="Arial" panose="020B0604020202020204" pitchFamily="34" charset="0"/>
            </a:endParaRPr>
          </a:p>
        </p:txBody>
      </p:sp>
      <p:sp>
        <p:nvSpPr>
          <p:cNvPr id="27" name="AutoShape 4"/>
          <p:cNvSpPr>
            <a:spLocks/>
          </p:cNvSpPr>
          <p:nvPr userDrawn="1"/>
        </p:nvSpPr>
        <p:spPr bwMode="gray">
          <a:xfrm>
            <a:off x="443912" y="5020343"/>
            <a:ext cx="2333140" cy="86177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noProof="1">
                <a:solidFill>
                  <a:schemeClr val="tx1"/>
                </a:solidFill>
                <a:latin typeface="Arial" panose="020B0604020202020204" pitchFamily="34" charset="0"/>
                <a:cs typeface="Arial" panose="020B0604020202020204" pitchFamily="34" charset="0"/>
              </a:rPr>
              <a:t> Klik på fanen </a:t>
            </a:r>
            <a:r>
              <a:rPr lang="da-DK" altLang="da-DK" sz="900" b="1" noProof="1">
                <a:solidFill>
                  <a:schemeClr val="tx1"/>
                </a:solidFill>
                <a:latin typeface="Arial" panose="020B0604020202020204" pitchFamily="34" charset="0"/>
                <a:cs typeface="Arial" panose="020B0604020202020204" pitchFamily="34" charset="0"/>
              </a:rPr>
              <a:t>Hjem</a:t>
            </a:r>
            <a:endParaRPr lang="da-DK"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Vælg</a:t>
            </a:r>
            <a:r>
              <a:rPr lang="da-DK" altLang="da-DK" sz="900" baseline="0" noProof="1">
                <a:solidFill>
                  <a:schemeClr val="tx1"/>
                </a:solidFill>
                <a:latin typeface="Arial" panose="020B0604020202020204" pitchFamily="34" charset="0"/>
                <a:cs typeface="Arial" panose="020B0604020202020204" pitchFamily="34" charset="0"/>
              </a:rPr>
              <a:t> </a:t>
            </a:r>
            <a:r>
              <a:rPr lang="da-DK" altLang="da-DK" sz="900" b="1" baseline="0" noProof="1">
                <a:solidFill>
                  <a:schemeClr val="tx1"/>
                </a:solidFill>
                <a:latin typeface="Arial" panose="020B0604020202020204" pitchFamily="34" charset="0"/>
                <a:cs typeface="Arial" panose="020B0604020202020204" pitchFamily="34" charset="0"/>
              </a:rPr>
              <a:t>Nulstil</a:t>
            </a:r>
            <a:r>
              <a:rPr lang="da-DK" altLang="da-DK" sz="900" b="1"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for at</a:t>
            </a:r>
            <a:r>
              <a:rPr lang="da-DK" altLang="da-DK" sz="900" baseline="0" noProof="1">
                <a:solidFill>
                  <a:schemeClr val="tx1"/>
                </a:solidFill>
                <a:latin typeface="Arial" panose="020B0604020202020204" pitchFamily="34" charset="0"/>
                <a:cs typeface="Arial" panose="020B0604020202020204" pitchFamily="34" charset="0"/>
              </a:rPr>
              <a:t> nulstille </a:t>
            </a:r>
            <a:r>
              <a:rPr lang="da-DK" sz="900" baseline="0" noProof="1">
                <a:solidFill>
                  <a:schemeClr val="tx1"/>
                </a:solidFill>
                <a:latin typeface="Arial" panose="020B0604020202020204" pitchFamily="34" charset="0"/>
                <a:cs typeface="Arial" panose="020B0604020202020204" pitchFamily="34" charset="0"/>
              </a:rPr>
              <a:t>placering, størrelse og formatering af pladsholdere til layoutets oprindelige design </a:t>
            </a:r>
            <a:endParaRPr lang="da-DK" sz="900" b="1" noProof="1">
              <a:solidFill>
                <a:schemeClr val="tx1"/>
              </a:solidFill>
              <a:latin typeface="Arial" panose="020B0604020202020204" pitchFamily="34" charset="0"/>
              <a:cs typeface="Arial" panose="020B0604020202020204" pitchFamily="34" charset="0"/>
            </a:endParaRPr>
          </a:p>
        </p:txBody>
      </p:sp>
      <p:sp>
        <p:nvSpPr>
          <p:cNvPr id="5" name="Rectangle 2"/>
          <p:cNvSpPr>
            <a:spLocks noChangeArrowheads="1"/>
          </p:cNvSpPr>
          <p:nvPr userDrawn="1"/>
        </p:nvSpPr>
        <p:spPr bwMode="auto">
          <a:xfrm>
            <a:off x="6170613" y="48525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userDrawn="1"/>
        </p:nvSpPr>
        <p:spPr bwMode="auto">
          <a:xfrm>
            <a:off x="4202545" y="59020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6" name="Billede 25"/>
          <p:cNvPicPr>
            <a:picLocks noChangeAspect="1"/>
          </p:cNvPicPr>
          <p:nvPr userDrawn="1"/>
        </p:nvPicPr>
        <p:blipFill>
          <a:blip r:embed="rId2"/>
          <a:stretch>
            <a:fillRect/>
          </a:stretch>
        </p:blipFill>
        <p:spPr>
          <a:xfrm>
            <a:off x="2678565" y="3064798"/>
            <a:ext cx="549328" cy="285228"/>
          </a:xfrm>
          <a:prstGeom prst="rect">
            <a:avLst/>
          </a:prstGeom>
        </p:spPr>
      </p:pic>
      <p:pic>
        <p:nvPicPr>
          <p:cNvPr id="29" name="Billede 28"/>
          <p:cNvPicPr>
            <a:picLocks noChangeAspect="1"/>
          </p:cNvPicPr>
          <p:nvPr userDrawn="1"/>
        </p:nvPicPr>
        <p:blipFill>
          <a:blip r:embed="rId3"/>
          <a:stretch>
            <a:fillRect/>
          </a:stretch>
        </p:blipFill>
        <p:spPr>
          <a:xfrm>
            <a:off x="5906525" y="2912438"/>
            <a:ext cx="337400" cy="321707"/>
          </a:xfrm>
          <a:prstGeom prst="rect">
            <a:avLst/>
          </a:prstGeom>
        </p:spPr>
      </p:pic>
      <p:pic>
        <p:nvPicPr>
          <p:cNvPr id="30" name="Billede 29"/>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2678565" y="3819276"/>
            <a:ext cx="363713" cy="647461"/>
          </a:xfrm>
          <a:prstGeom prst="rect">
            <a:avLst/>
          </a:prstGeom>
        </p:spPr>
      </p:pic>
      <p:pic>
        <p:nvPicPr>
          <p:cNvPr id="31" name="Picture 4"/>
          <p:cNvPicPr>
            <a:picLocks noChangeAspect="1"/>
          </p:cNvPicPr>
          <p:nvPr userDrawn="1"/>
        </p:nvPicPr>
        <p:blipFill>
          <a:blip r:embed="rId5"/>
          <a:stretch>
            <a:fillRect/>
          </a:stretch>
        </p:blipFill>
        <p:spPr>
          <a:xfrm>
            <a:off x="5906525" y="2032669"/>
            <a:ext cx="262151" cy="256054"/>
          </a:xfrm>
          <a:prstGeom prst="rect">
            <a:avLst/>
          </a:prstGeom>
        </p:spPr>
      </p:pic>
      <p:pic>
        <p:nvPicPr>
          <p:cNvPr id="32" name="Billede 31"/>
          <p:cNvPicPr>
            <a:picLocks noChangeAspect="1"/>
          </p:cNvPicPr>
          <p:nvPr userDrawn="1"/>
        </p:nvPicPr>
        <p:blipFill>
          <a:blip r:embed="rId6"/>
          <a:stretch>
            <a:fillRect/>
          </a:stretch>
        </p:blipFill>
        <p:spPr>
          <a:xfrm>
            <a:off x="2678565" y="4502402"/>
            <a:ext cx="612361" cy="197840"/>
          </a:xfrm>
          <a:prstGeom prst="rect">
            <a:avLst/>
          </a:prstGeom>
        </p:spPr>
      </p:pic>
      <p:pic>
        <p:nvPicPr>
          <p:cNvPr id="33" name="Billede 32"/>
          <p:cNvPicPr>
            <a:picLocks noChangeAspect="1"/>
          </p:cNvPicPr>
          <p:nvPr userDrawn="1"/>
        </p:nvPicPr>
        <p:blipFill>
          <a:blip r:embed="rId7"/>
          <a:stretch>
            <a:fillRect/>
          </a:stretch>
        </p:blipFill>
        <p:spPr>
          <a:xfrm>
            <a:off x="2678565" y="5546139"/>
            <a:ext cx="547241" cy="197798"/>
          </a:xfrm>
          <a:prstGeom prst="rect">
            <a:avLst/>
          </a:prstGeom>
        </p:spPr>
      </p:pic>
      <p:pic>
        <p:nvPicPr>
          <p:cNvPr id="34" name="Billede 33"/>
          <p:cNvPicPr>
            <a:picLocks noChangeAspect="1"/>
          </p:cNvPicPr>
          <p:nvPr userDrawn="1"/>
        </p:nvPicPr>
        <p:blipFill>
          <a:blip r:embed="rId8"/>
          <a:stretch>
            <a:fillRect/>
          </a:stretch>
        </p:blipFill>
        <p:spPr>
          <a:xfrm>
            <a:off x="5897741" y="3356020"/>
            <a:ext cx="359695" cy="335309"/>
          </a:xfrm>
          <a:prstGeom prst="rect">
            <a:avLst/>
          </a:prstGeom>
        </p:spPr>
      </p:pic>
      <p:sp>
        <p:nvSpPr>
          <p:cNvPr id="2" name="Date_DateCustomA" hidden="1"/>
          <p:cNvSpPr>
            <a:spLocks noGrp="1"/>
          </p:cNvSpPr>
          <p:nvPr>
            <p:ph type="dt" sz="half" idx="10"/>
          </p:nvPr>
        </p:nvSpPr>
        <p:spPr>
          <a:xfrm>
            <a:off x="410400" y="6607334"/>
            <a:ext cx="4086495" cy="180085"/>
          </a:xfrm>
        </p:spPr>
        <p:txBody>
          <a:bodyPr/>
          <a:lstStyle>
            <a:lvl1pPr>
              <a:defRPr>
                <a:solidFill>
                  <a:schemeClr val="bg1"/>
                </a:solidFill>
              </a:defRPr>
            </a:lvl1pPr>
          </a:lstStyle>
          <a:p>
            <a:r>
              <a:rPr lang="da-DK"/>
              <a:t>22. september 2016</a:t>
            </a:r>
            <a:endParaRPr lang="en-GB" dirty="0"/>
          </a:p>
        </p:txBody>
      </p:sp>
      <p:sp>
        <p:nvSpPr>
          <p:cNvPr id="3" name="Pladsholder til sidefod 2" hidden="1"/>
          <p:cNvSpPr>
            <a:spLocks noGrp="1"/>
          </p:cNvSpPr>
          <p:nvPr>
            <p:ph type="ftr" sz="quarter" idx="11"/>
          </p:nvPr>
        </p:nvSpPr>
        <p:spPr/>
        <p:txBody>
          <a:bodyPr/>
          <a:lstStyle>
            <a:lvl1pPr>
              <a:defRPr>
                <a:solidFill>
                  <a:schemeClr val="bg1"/>
                </a:solidFill>
              </a:defRPr>
            </a:lvl1pPr>
          </a:lstStyle>
          <a:p>
            <a:r>
              <a:rPr lang="en-GB"/>
              <a:t>Det Tekniske Fakultet</a:t>
            </a:r>
            <a:endParaRPr lang="en-GB" dirty="0"/>
          </a:p>
        </p:txBody>
      </p:sp>
      <p:sp>
        <p:nvSpPr>
          <p:cNvPr id="4" name="Pladsholder til slidenummer 3" hidden="1"/>
          <p:cNvSpPr>
            <a:spLocks noGrp="1"/>
          </p:cNvSpPr>
          <p:nvPr>
            <p:ph type="sldNum" sz="quarter" idx="12"/>
          </p:nvPr>
        </p:nvSpPr>
        <p:spPr/>
        <p:txBody>
          <a:bodyPr/>
          <a:lstStyle>
            <a:lvl1pPr>
              <a:defRPr>
                <a:solidFill>
                  <a:schemeClr val="bg1"/>
                </a:solidFill>
              </a:defRPr>
            </a:lvl1pPr>
          </a:lstStyle>
          <a:p>
            <a:fld id="{45D37B1E-C366-494F-A587-962AD9AABC83}" type="slidenum">
              <a:rPr lang="en-GB"/>
              <a:pPr/>
              <a:t>‹nr.›</a:t>
            </a:fld>
            <a:endParaRPr lang="en-GB" dirty="0"/>
          </a:p>
        </p:txBody>
      </p:sp>
    </p:spTree>
    <p:extLst>
      <p:ext uri="{BB962C8B-B14F-4D97-AF65-F5344CB8AC3E}">
        <p14:creationId xmlns:p14="http://schemas.microsoft.com/office/powerpoint/2010/main" val="68958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ange forside">
    <p:spTree>
      <p:nvGrpSpPr>
        <p:cNvPr id="1" name=""/>
        <p:cNvGrpSpPr/>
        <p:nvPr/>
      </p:nvGrpSpPr>
      <p:grpSpPr>
        <a:xfrm>
          <a:off x="0" y="0"/>
          <a:ext cx="0" cy="0"/>
          <a:chOff x="0" y="0"/>
          <a:chExt cx="0" cy="0"/>
        </a:xfrm>
      </p:grpSpPr>
      <p:sp>
        <p:nvSpPr>
          <p:cNvPr id="10" name="Baggrund orange"/>
          <p:cNvSpPr/>
          <p:nvPr userDrawn="1"/>
        </p:nvSpPr>
        <p:spPr>
          <a:xfrm>
            <a:off x="0" y="0"/>
            <a:ext cx="12189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a:solidFill>
            <a:schemeClr val="accent6"/>
          </a:solidFill>
        </p:spPr>
        <p:txBody>
          <a:bodyPr/>
          <a:lstStyle>
            <a:lvl1pPr>
              <a:defRPr>
                <a:solidFill>
                  <a:schemeClr val="accent6"/>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rgbClr val="FCF0C4"/>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rgbClr val="FCF0C4"/>
                </a:solidFill>
              </a:defRPr>
            </a:lvl1pPr>
          </a:lstStyle>
          <a:p>
            <a:r>
              <a:rPr lang="da-DK"/>
              <a:t>22. september 2016</a:t>
            </a:r>
            <a:endParaRPr lang="da-DK" dirty="0"/>
          </a:p>
        </p:txBody>
      </p:sp>
      <p:sp>
        <p:nvSpPr>
          <p:cNvPr id="5" name="OFF_institute_"/>
          <p:cNvSpPr>
            <a:spLocks noGrp="1"/>
          </p:cNvSpPr>
          <p:nvPr>
            <p:ph type="ftr" sz="quarter" idx="11"/>
          </p:nvPr>
        </p:nvSpPr>
        <p:spPr>
          <a:xfrm>
            <a:off x="410400" y="0"/>
            <a:ext cx="3340800" cy="171450"/>
          </a:xfrm>
        </p:spPr>
        <p:txBody>
          <a:bodyPr/>
          <a:lstStyle>
            <a:lvl1pPr algn="l">
              <a:lnSpc>
                <a:spcPct val="92000"/>
              </a:lnSpc>
              <a:defRPr sz="100" b="1">
                <a:solidFill>
                  <a:schemeClr val="accent6"/>
                </a:solidFill>
              </a:defRPr>
            </a:lvl1pPr>
          </a:lstStyle>
          <a:p>
            <a:r>
              <a:rPr lang="da-DK" dirty="0"/>
              <a:t>Det Tekniske Fakultet</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Det Tekniske Fakultet</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rgbClr val="FCF0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Martin Mogensen</a:t>
            </a:r>
          </a:p>
        </p:txBody>
      </p:sp>
    </p:spTree>
    <p:extLst>
      <p:ext uri="{BB962C8B-B14F-4D97-AF65-F5344CB8AC3E}">
        <p14:creationId xmlns:p14="http://schemas.microsoft.com/office/powerpoint/2010/main" val="125996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ød forside">
    <p:spTree>
      <p:nvGrpSpPr>
        <p:cNvPr id="1" name=""/>
        <p:cNvGrpSpPr/>
        <p:nvPr/>
      </p:nvGrpSpPr>
      <p:grpSpPr>
        <a:xfrm>
          <a:off x="0" y="0"/>
          <a:ext cx="0" cy="0"/>
          <a:chOff x="0" y="0"/>
          <a:chExt cx="0" cy="0"/>
        </a:xfrm>
      </p:grpSpPr>
      <p:sp>
        <p:nvSpPr>
          <p:cNvPr id="10" name="Baggrund rød"/>
          <p:cNvSpPr/>
          <p:nvPr userDrawn="1"/>
        </p:nvSpPr>
        <p:spPr>
          <a:xfrm>
            <a:off x="0" y="0"/>
            <a:ext cx="12189600" cy="6858000"/>
          </a:xfrm>
          <a:prstGeom prst="rect">
            <a:avLst/>
          </a:prstGeom>
          <a:solidFill>
            <a:srgbClr val="D05A5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rgbClr val="D05A57"/>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accent4"/>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accent4"/>
                </a:solidFill>
              </a:defRPr>
            </a:lvl1pPr>
          </a:lstStyle>
          <a:p>
            <a:r>
              <a:rPr lang="da-DK"/>
              <a:t>22. september 2016</a:t>
            </a:r>
            <a:endParaRPr lang="da-DK" dirty="0"/>
          </a:p>
        </p:txBody>
      </p:sp>
      <p:sp>
        <p:nvSpPr>
          <p:cNvPr id="5" name="OFF_institute_" hidden="1"/>
          <p:cNvSpPr>
            <a:spLocks noGrp="1"/>
          </p:cNvSpPr>
          <p:nvPr>
            <p:ph type="ftr" sz="quarter" idx="11"/>
          </p:nvPr>
        </p:nvSpPr>
        <p:spPr>
          <a:xfrm>
            <a:off x="410400" y="0"/>
            <a:ext cx="3340800" cy="262890"/>
          </a:xfrm>
        </p:spPr>
        <p:txBody>
          <a:bodyPr/>
          <a:lstStyle>
            <a:lvl1pPr algn="l">
              <a:lnSpc>
                <a:spcPct val="92000"/>
              </a:lnSpc>
              <a:defRPr sz="100" b="1">
                <a:solidFill>
                  <a:schemeClr val="accent5"/>
                </a:solidFill>
              </a:defRPr>
            </a:lvl1pPr>
          </a:lstStyle>
          <a:p>
            <a:r>
              <a:rPr lang="da-DK" dirty="0"/>
              <a:t>Det Tekniske Fakultet</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Det Tekniske Fakultet</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Martin Mogensen</a:t>
            </a:r>
          </a:p>
        </p:txBody>
      </p:sp>
    </p:spTree>
    <p:extLst>
      <p:ext uri="{BB962C8B-B14F-4D97-AF65-F5344CB8AC3E}">
        <p14:creationId xmlns:p14="http://schemas.microsoft.com/office/powerpoint/2010/main" val="24438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un forside">
    <p:spTree>
      <p:nvGrpSpPr>
        <p:cNvPr id="1" name=""/>
        <p:cNvGrpSpPr/>
        <p:nvPr/>
      </p:nvGrpSpPr>
      <p:grpSpPr>
        <a:xfrm>
          <a:off x="0" y="0"/>
          <a:ext cx="0" cy="0"/>
          <a:chOff x="0" y="0"/>
          <a:chExt cx="0" cy="0"/>
        </a:xfrm>
      </p:grpSpPr>
      <p:sp>
        <p:nvSpPr>
          <p:cNvPr id="10" name="Baggrund rød"/>
          <p:cNvSpPr/>
          <p:nvPr userDrawn="1"/>
        </p:nvSpPr>
        <p:spPr>
          <a:xfrm>
            <a:off x="0" y="0"/>
            <a:ext cx="12189600" cy="6858000"/>
          </a:xfrm>
          <a:prstGeom prst="rect">
            <a:avLst/>
          </a:prstGeom>
          <a:solidFill>
            <a:srgbClr val="94603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rgbClr val="946037"/>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tx2"/>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tx2"/>
                </a:solidFill>
              </a:defRPr>
            </a:lvl1pPr>
          </a:lstStyle>
          <a:p>
            <a:r>
              <a:rPr lang="da-DK"/>
              <a:t>22. september 2016</a:t>
            </a:r>
            <a:endParaRPr lang="da-DK" dirty="0"/>
          </a:p>
        </p:txBody>
      </p:sp>
      <p:sp>
        <p:nvSpPr>
          <p:cNvPr id="5" name="OFF_institute_"/>
          <p:cNvSpPr>
            <a:spLocks noGrp="1"/>
          </p:cNvSpPr>
          <p:nvPr>
            <p:ph type="ftr" sz="quarter" idx="11"/>
          </p:nvPr>
        </p:nvSpPr>
        <p:spPr>
          <a:xfrm>
            <a:off x="410400" y="0"/>
            <a:ext cx="3340800" cy="251460"/>
          </a:xfrm>
        </p:spPr>
        <p:txBody>
          <a:bodyPr/>
          <a:lstStyle>
            <a:lvl1pPr algn="l">
              <a:lnSpc>
                <a:spcPct val="92000"/>
              </a:lnSpc>
              <a:defRPr sz="100" b="1">
                <a:solidFill>
                  <a:srgbClr val="946037"/>
                </a:solidFill>
              </a:defRPr>
            </a:lvl1pPr>
          </a:lstStyle>
          <a:p>
            <a:r>
              <a:rPr lang="da-DK" dirty="0"/>
              <a:t>Det Tekniske Fakultet</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Det Tekniske Fakultet</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Martin Mogensen</a:t>
            </a:r>
          </a:p>
        </p:txBody>
      </p:sp>
    </p:spTree>
    <p:extLst>
      <p:ext uri="{BB962C8B-B14F-4D97-AF65-F5344CB8AC3E}">
        <p14:creationId xmlns:p14="http://schemas.microsoft.com/office/powerpoint/2010/main" val="187310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rt forside">
    <p:spTree>
      <p:nvGrpSpPr>
        <p:cNvPr id="1" name=""/>
        <p:cNvGrpSpPr/>
        <p:nvPr/>
      </p:nvGrpSpPr>
      <p:grpSpPr>
        <a:xfrm>
          <a:off x="0" y="0"/>
          <a:ext cx="0" cy="0"/>
          <a:chOff x="0" y="0"/>
          <a:chExt cx="0" cy="0"/>
        </a:xfrm>
      </p:grpSpPr>
      <p:sp>
        <p:nvSpPr>
          <p:cNvPr id="10" name="Baggrund sort"/>
          <p:cNvSpPr/>
          <p:nvPr userDrawn="1"/>
        </p:nvSpPr>
        <p:spPr>
          <a:xfrm>
            <a:off x="0" y="0"/>
            <a:ext cx="121896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chemeClr val="tx1"/>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bg1"/>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bg1"/>
                </a:solidFill>
              </a:defRPr>
            </a:lvl1pPr>
          </a:lstStyle>
          <a:p>
            <a:r>
              <a:rPr lang="da-DK"/>
              <a:t>22. september 2016</a:t>
            </a:r>
            <a:endParaRPr lang="da-DK" dirty="0"/>
          </a:p>
        </p:txBody>
      </p:sp>
      <p:sp>
        <p:nvSpPr>
          <p:cNvPr id="5" name="OFF_institute_" hidden="1"/>
          <p:cNvSpPr>
            <a:spLocks noGrp="1"/>
          </p:cNvSpPr>
          <p:nvPr>
            <p:ph type="ftr" sz="quarter" idx="11"/>
          </p:nvPr>
        </p:nvSpPr>
        <p:spPr>
          <a:xfrm>
            <a:off x="410400" y="0"/>
            <a:ext cx="3340800" cy="228600"/>
          </a:xfrm>
        </p:spPr>
        <p:txBody>
          <a:bodyPr/>
          <a:lstStyle>
            <a:lvl1pPr algn="l">
              <a:lnSpc>
                <a:spcPct val="92000"/>
              </a:lnSpc>
              <a:defRPr sz="100" b="1">
                <a:solidFill>
                  <a:schemeClr val="tx1"/>
                </a:solidFill>
              </a:defRPr>
            </a:lvl1pPr>
          </a:lstStyle>
          <a:p>
            <a:r>
              <a:rPr lang="da-DK" dirty="0"/>
              <a:t>Det Tekniske Fakultet</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Det Tekniske Fakultet</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Martin Mogensen</a:t>
            </a:r>
          </a:p>
        </p:txBody>
      </p:sp>
    </p:spTree>
    <p:extLst>
      <p:ext uri="{BB962C8B-B14F-4D97-AF65-F5344CB8AC3E}">
        <p14:creationId xmlns:p14="http://schemas.microsoft.com/office/powerpoint/2010/main" val="325954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10" name="Baggrund hvi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chemeClr val="bg1"/>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tx1"/>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tx1"/>
                </a:solidFill>
              </a:defRPr>
            </a:lvl1pPr>
          </a:lstStyle>
          <a:p>
            <a:r>
              <a:rPr lang="da-DK"/>
              <a:t>22. september 2016</a:t>
            </a:r>
            <a:endParaRPr lang="da-DK" dirty="0"/>
          </a:p>
        </p:txBody>
      </p:sp>
      <p:sp>
        <p:nvSpPr>
          <p:cNvPr id="5" name="OFF_institute_"/>
          <p:cNvSpPr>
            <a:spLocks noGrp="1"/>
          </p:cNvSpPr>
          <p:nvPr>
            <p:ph type="ftr" sz="quarter" idx="11"/>
          </p:nvPr>
        </p:nvSpPr>
        <p:spPr>
          <a:xfrm>
            <a:off x="410400" y="0"/>
            <a:ext cx="3340800" cy="182880"/>
          </a:xfrm>
        </p:spPr>
        <p:txBody>
          <a:bodyPr/>
          <a:lstStyle>
            <a:lvl1pPr algn="l">
              <a:lnSpc>
                <a:spcPct val="92000"/>
              </a:lnSpc>
              <a:defRPr sz="100" b="1">
                <a:solidFill>
                  <a:schemeClr val="bg1"/>
                </a:solidFill>
              </a:defRPr>
            </a:lvl1pPr>
          </a:lstStyle>
          <a:p>
            <a:r>
              <a:rPr lang="da-DK" dirty="0"/>
              <a:t>Det Tekniske Fakultet</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5"/>
            <a:ext cx="1249200" cy="337048"/>
          </a:xfrm>
          <a:prstGeom prst="rect">
            <a:avLst/>
          </a:prstGeom>
        </p:spPr>
      </p:pic>
      <p:sp>
        <p:nvSpPr>
          <p:cNvPr id="11" name="USR_name"/>
          <p:cNvSpPr/>
          <p:nvPr userDrawn="1"/>
        </p:nvSpPr>
        <p:spPr>
          <a:xfrm>
            <a:off x="410400" y="6127200"/>
            <a:ext cx="3340800" cy="263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dirty="0">
                <a:solidFill>
                  <a:schemeClr val="tx1"/>
                </a:solidFill>
              </a:rPr>
              <a:t>Martin Mogensen</a:t>
            </a:r>
          </a:p>
        </p:txBody>
      </p:sp>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tx1"/>
                </a:solidFill>
              </a:rPr>
              <a:t>Det Tekniske Fakultet</a:t>
            </a:r>
          </a:p>
        </p:txBody>
      </p:sp>
    </p:spTree>
    <p:extLst>
      <p:ext uri="{BB962C8B-B14F-4D97-AF65-F5344CB8AC3E}">
        <p14:creationId xmlns:p14="http://schemas.microsoft.com/office/powerpoint/2010/main" val="120692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øn kapitelside">
    <p:spTree>
      <p:nvGrpSpPr>
        <p:cNvPr id="1" name=""/>
        <p:cNvGrpSpPr/>
        <p:nvPr/>
      </p:nvGrpSpPr>
      <p:grpSpPr>
        <a:xfrm>
          <a:off x="0" y="0"/>
          <a:ext cx="0" cy="0"/>
          <a:chOff x="0" y="0"/>
          <a:chExt cx="0" cy="0"/>
        </a:xfrm>
      </p:grpSpPr>
      <p:sp>
        <p:nvSpPr>
          <p:cNvPr id="7" name="Baggrund grøn"/>
          <p:cNvSpPr/>
          <p:nvPr userDrawn="1"/>
        </p:nvSpPr>
        <p:spPr>
          <a:xfrm>
            <a:off x="0" y="0"/>
            <a:ext cx="121920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4E5B31"/>
                </a:solidFill>
              </a:defRPr>
            </a:lvl1pPr>
          </a:lstStyle>
          <a:p>
            <a:r>
              <a:rPr lang="da-DK"/>
              <a:t>22. september 2016</a:t>
            </a:r>
            <a:endParaRPr lang="en-GB" dirty="0"/>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rgbClr val="4E5B31"/>
                </a:solidFill>
              </a:defRPr>
            </a:lvl1pPr>
          </a:lstStyle>
          <a:p>
            <a:r>
              <a:rPr lang="en-GB"/>
              <a:t>Det Tekniske Fakultet</a:t>
            </a:r>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4E5B31"/>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206419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lede 9" hidden="1"/>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20266" y="1"/>
            <a:ext cx="12171734" cy="6858000"/>
          </a:xfrm>
          <a:prstGeom prst="rect">
            <a:avLst/>
          </a:prstGeom>
        </p:spPr>
      </p:pic>
      <p:pic>
        <p:nvPicPr>
          <p:cNvPr id="7" name="Billede 6" hidden="1"/>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377748" y="453600"/>
            <a:ext cx="11412000" cy="1248208"/>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406305" y="1990800"/>
            <a:ext cx="11376000" cy="38512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_DateCustomA"/>
          <p:cNvSpPr>
            <a:spLocks noGrp="1"/>
          </p:cNvSpPr>
          <p:nvPr>
            <p:ph type="dt" sz="half" idx="2"/>
          </p:nvPr>
        </p:nvSpPr>
        <p:spPr>
          <a:xfrm>
            <a:off x="410400" y="6569966"/>
            <a:ext cx="3340800" cy="180085"/>
          </a:xfrm>
          <a:prstGeom prst="rect">
            <a:avLst/>
          </a:prstGeom>
        </p:spPr>
        <p:txBody>
          <a:bodyPr vert="horz" lIns="0" tIns="0" rIns="0" bIns="0" rtlCol="0" anchor="t" anchorCtr="0">
            <a:noAutofit/>
          </a:bodyPr>
          <a:lstStyle>
            <a:lvl1pPr algn="l">
              <a:defRPr sz="900" b="1">
                <a:solidFill>
                  <a:schemeClr val="tx1"/>
                </a:solidFill>
              </a:defRPr>
            </a:lvl1pPr>
          </a:lstStyle>
          <a:p>
            <a:r>
              <a:rPr lang="da-DK"/>
              <a:t>22. september 2016</a:t>
            </a:r>
            <a:endParaRPr lang="en-GB" dirty="0"/>
          </a:p>
        </p:txBody>
      </p:sp>
      <p:sp>
        <p:nvSpPr>
          <p:cNvPr id="5" name="OFF_institute"/>
          <p:cNvSpPr>
            <a:spLocks noGrp="1"/>
          </p:cNvSpPr>
          <p:nvPr>
            <p:ph type="ftr" sz="quarter" idx="3"/>
          </p:nvPr>
        </p:nvSpPr>
        <p:spPr>
          <a:xfrm>
            <a:off x="6915600" y="6172958"/>
            <a:ext cx="3340800" cy="352190"/>
          </a:xfrm>
          <a:prstGeom prst="rect">
            <a:avLst/>
          </a:prstGeom>
        </p:spPr>
        <p:txBody>
          <a:bodyPr vert="horz" lIns="0" tIns="0" rIns="0" bIns="0" rtlCol="0" anchor="b" anchorCtr="0">
            <a:noAutofit/>
          </a:bodyPr>
          <a:lstStyle>
            <a:lvl1pPr algn="r">
              <a:defRPr sz="900" b="1" cap="all" baseline="0">
                <a:solidFill>
                  <a:schemeClr val="tx1"/>
                </a:solidFill>
              </a:defRPr>
            </a:lvl1pPr>
          </a:lstStyle>
          <a:p>
            <a:r>
              <a:rPr lang="en-GB" dirty="0"/>
              <a:t>Det Tekniske Fakultet</a:t>
            </a:r>
          </a:p>
        </p:txBody>
      </p:sp>
      <p:sp>
        <p:nvSpPr>
          <p:cNvPr id="6" name="Slide Number Placeholder 5"/>
          <p:cNvSpPr>
            <a:spLocks noGrp="1"/>
          </p:cNvSpPr>
          <p:nvPr>
            <p:ph type="sldNum" sz="quarter" idx="4"/>
          </p:nvPr>
        </p:nvSpPr>
        <p:spPr>
          <a:xfrm>
            <a:off x="410400" y="6393600"/>
            <a:ext cx="431400" cy="181889"/>
          </a:xfrm>
          <a:prstGeom prst="rect">
            <a:avLst/>
          </a:prstGeom>
        </p:spPr>
        <p:txBody>
          <a:bodyPr vert="horz" lIns="0" tIns="0" rIns="0" bIns="0" rtlCol="0" anchor="t" anchorCtr="0">
            <a:noAutofit/>
          </a:bodyPr>
          <a:lstStyle>
            <a:lvl1pPr algn="l">
              <a:defRPr sz="900">
                <a:solidFill>
                  <a:schemeClr val="tx1"/>
                </a:solidFill>
              </a:defRPr>
            </a:lvl1pPr>
          </a:lstStyle>
          <a:p>
            <a:fld id="{45D37B1E-C366-494F-A587-962AD9AABC83}" type="slidenum">
              <a:rPr lang="en-GB"/>
              <a:pPr/>
              <a:t>‹nr.›</a:t>
            </a:fld>
            <a:endParaRPr lang="en-GB" dirty="0"/>
          </a:p>
        </p:txBody>
      </p:sp>
      <p:pic>
        <p:nvPicPr>
          <p:cNvPr id="13" name="Logo sort"/>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10540800" y="6172958"/>
            <a:ext cx="1249200" cy="337049"/>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3" r:id="rId1"/>
    <p:sldLayoutId id="2147483659" r:id="rId2"/>
    <p:sldLayoutId id="2147483653" r:id="rId3"/>
    <p:sldLayoutId id="2147483673" r:id="rId4"/>
    <p:sldLayoutId id="2147483667" r:id="rId5"/>
    <p:sldLayoutId id="2147483664" r:id="rId6"/>
    <p:sldLayoutId id="2147483655" r:id="rId7"/>
    <p:sldLayoutId id="2147483649" r:id="rId8"/>
    <p:sldLayoutId id="2147483674" r:id="rId9"/>
    <p:sldLayoutId id="2147483671" r:id="rId10"/>
    <p:sldLayoutId id="2147483665" r:id="rId11"/>
    <p:sldLayoutId id="2147483656" r:id="rId12"/>
    <p:sldLayoutId id="2147483650" r:id="rId13"/>
    <p:sldLayoutId id="2147483675" r:id="rId14"/>
    <p:sldLayoutId id="2147483668" r:id="rId15"/>
    <p:sldLayoutId id="2147483660" r:id="rId16"/>
    <p:sldLayoutId id="2147483657" r:id="rId17"/>
    <p:sldLayoutId id="2147483651" r:id="rId18"/>
    <p:sldLayoutId id="2147483672" r:id="rId19"/>
    <p:sldLayoutId id="2147483661" r:id="rId20"/>
    <p:sldLayoutId id="2147483654" r:id="rId21"/>
    <p:sldLayoutId id="2147483676" r:id="rId22"/>
    <p:sldLayoutId id="2147483669" r:id="rId23"/>
    <p:sldLayoutId id="2147483666" r:id="rId24"/>
    <p:sldLayoutId id="2147483658" r:id="rId25"/>
    <p:sldLayoutId id="2147483652" r:id="rId26"/>
    <p:sldLayoutId id="2147483677" r:id="rId27"/>
    <p:sldLayoutId id="2147483670" r:id="rId28"/>
    <p:sldLayoutId id="2147483662" r:id="rId29"/>
    <p:sldLayoutId id="2147483678" r:id="rId30"/>
  </p:sldLayoutIdLst>
  <p:hf hdr="0" dt="0"/>
  <p:txStyles>
    <p:titleStyle>
      <a:lvl1pPr algn="l" defTabSz="914400" rtl="0" eaLnBrk="1" latinLnBrk="0" hangingPunct="1">
        <a:lnSpc>
          <a:spcPct val="89000"/>
        </a:lnSpc>
        <a:spcBef>
          <a:spcPct val="0"/>
        </a:spcBef>
        <a:buNone/>
        <a:defRPr sz="4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1pPr>
      <a:lvl2pPr marL="360000" indent="-36000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2pPr>
      <a:lvl3pPr marL="684000" indent="-324000" algn="l" defTabSz="914400" rtl="0" eaLnBrk="1" latinLnBrk="0" hangingPunct="1">
        <a:lnSpc>
          <a:spcPct val="90000"/>
        </a:lnSpc>
        <a:spcBef>
          <a:spcPts val="600"/>
        </a:spcBef>
        <a:buFont typeface="Arial" panose="020B0604020202020204" pitchFamily="34" charset="0"/>
        <a:buChar char="•"/>
        <a:defRPr sz="2100" kern="1200">
          <a:solidFill>
            <a:schemeClr val="tx1"/>
          </a:solidFill>
          <a:latin typeface="+mn-lt"/>
          <a:ea typeface="+mn-ea"/>
          <a:cs typeface="+mn-cs"/>
        </a:defRPr>
      </a:lvl3pPr>
      <a:lvl4pPr marL="972000" indent="-288000" algn="l" defTabSz="914400" rtl="0" eaLnBrk="1" latinLnBrk="0" hangingPunct="1">
        <a:lnSpc>
          <a:spcPct val="90000"/>
        </a:lnSpc>
        <a:spcBef>
          <a:spcPts val="600"/>
        </a:spcBef>
        <a:buFont typeface="Arial" panose="020B0604020202020204" pitchFamily="34" charset="0"/>
        <a:buChar char="•"/>
        <a:defRPr sz="1900" kern="1200">
          <a:solidFill>
            <a:schemeClr val="tx1"/>
          </a:solidFill>
          <a:latin typeface="+mn-lt"/>
          <a:ea typeface="+mn-ea"/>
          <a:cs typeface="+mn-cs"/>
        </a:defRPr>
      </a:lvl4pPr>
      <a:lvl5pPr marL="1224000" indent="-252000" algn="l" defTabSz="914400" rtl="0" eaLnBrk="1" latinLnBrk="0" hangingPunct="1">
        <a:lnSpc>
          <a:spcPct val="90000"/>
        </a:lnSpc>
        <a:spcBef>
          <a:spcPts val="600"/>
        </a:spcBef>
        <a:buFont typeface="Arial" panose="020B0604020202020204" pitchFamily="34" charset="0"/>
        <a:buChar char="•"/>
        <a:defRPr sz="1700" kern="1200" baseline="0">
          <a:solidFill>
            <a:schemeClr val="tx1"/>
          </a:solidFill>
          <a:latin typeface="+mn-lt"/>
          <a:ea typeface="+mn-ea"/>
          <a:cs typeface="+mn-cs"/>
        </a:defRPr>
      </a:lvl5pPr>
      <a:lvl6pPr marL="1224000" indent="0" algn="l" defTabSz="914400" rtl="0" eaLnBrk="1" latinLnBrk="0" hangingPunct="1">
        <a:lnSpc>
          <a:spcPct val="90000"/>
        </a:lnSpc>
        <a:spcBef>
          <a:spcPts val="600"/>
        </a:spcBef>
        <a:buFont typeface="Arial" panose="020B0604020202020204" pitchFamily="34" charset="0"/>
        <a:buNone/>
        <a:defRPr sz="1500" kern="1200" baseline="0">
          <a:solidFill>
            <a:schemeClr val="tx1"/>
          </a:solidFill>
          <a:latin typeface="+mn-lt"/>
          <a:ea typeface="+mn-ea"/>
          <a:cs typeface="+mn-cs"/>
        </a:defRPr>
      </a:lvl6pPr>
      <a:lvl7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7pPr>
      <a:lvl8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8pPr>
      <a:lvl9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5"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3.xml"/><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7.png"/><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billede 8"/>
          <p:cNvPicPr>
            <a:picLocks noGrp="1" noChangeAspect="1"/>
          </p:cNvPicPr>
          <p:nvPr>
            <p:ph type="pic" sz="quarter" idx="13"/>
          </p:nvPr>
        </p:nvPicPr>
        <p:blipFill>
          <a:blip r:embed="rId4" cstate="print">
            <a:extLst>
              <a:ext uri="{28A0092B-C50C-407E-A947-70E740481C1C}">
                <a14:useLocalDpi xmlns:a14="http://schemas.microsoft.com/office/drawing/2010/main"/>
              </a:ext>
            </a:extLst>
          </a:blip>
          <a:srcRect/>
          <a:stretch>
            <a:fillRect/>
          </a:stretch>
        </p:blipFill>
        <p:spPr/>
      </p:pic>
      <p:sp>
        <p:nvSpPr>
          <p:cNvPr id="3" name="Pladsholder til tekst 2"/>
          <p:cNvSpPr>
            <a:spLocks noGrp="1"/>
          </p:cNvSpPr>
          <p:nvPr>
            <p:ph type="body" sz="quarter" idx="14"/>
          </p:nvPr>
        </p:nvSpPr>
        <p:spPr/>
        <p:txBody>
          <a:bodyPr/>
          <a:lstStyle/>
          <a:p>
            <a:endParaRPr lang="da-DK" dirty="0"/>
          </a:p>
        </p:txBody>
      </p:sp>
      <p:sp>
        <p:nvSpPr>
          <p:cNvPr id="4" name="Titel 3"/>
          <p:cNvSpPr>
            <a:spLocks noGrp="1"/>
          </p:cNvSpPr>
          <p:nvPr>
            <p:ph type="ctrTitle"/>
          </p:nvPr>
        </p:nvSpPr>
        <p:spPr>
          <a:xfrm>
            <a:off x="3497580" y="1312984"/>
            <a:ext cx="8292420" cy="2143815"/>
          </a:xfrm>
        </p:spPr>
        <p:txBody>
          <a:bodyPr/>
          <a:lstStyle/>
          <a:p>
            <a:r>
              <a:rPr lang="en-US" dirty="0"/>
              <a:t>Activating teaching: </a:t>
            </a:r>
            <a:br>
              <a:rPr lang="en-US" dirty="0"/>
            </a:br>
            <a:r>
              <a:rPr lang="en-US" dirty="0"/>
              <a:t>Team Based Learning </a:t>
            </a:r>
            <a:br>
              <a:rPr lang="en-US" dirty="0"/>
            </a:br>
            <a:r>
              <a:rPr lang="en-US" dirty="0"/>
              <a:t>(ITI, CAE)</a:t>
            </a:r>
          </a:p>
        </p:txBody>
      </p:sp>
      <p:sp>
        <p:nvSpPr>
          <p:cNvPr id="7" name="OFF_institute"/>
          <p:cNvSpPr>
            <a:spLocks noGrp="1"/>
          </p:cNvSpPr>
          <p:nvPr>
            <p:ph type="ftr" sz="quarter" idx="11"/>
          </p:nvPr>
        </p:nvSpPr>
        <p:spPr/>
        <p:txBody>
          <a:bodyPr/>
          <a:lstStyle/>
          <a:p>
            <a:r>
              <a:rPr lang="da-DK" dirty="0"/>
              <a:t>Det Tekniske Fakultet</a:t>
            </a:r>
          </a:p>
        </p:txBody>
      </p:sp>
      <p:sp>
        <p:nvSpPr>
          <p:cNvPr id="8" name="Pladsholder til slidenummer 7"/>
          <p:cNvSpPr>
            <a:spLocks noGrp="1"/>
          </p:cNvSpPr>
          <p:nvPr>
            <p:ph type="sldNum" sz="quarter" idx="12"/>
          </p:nvPr>
        </p:nvSpPr>
        <p:spPr/>
        <p:txBody>
          <a:bodyPr/>
          <a:lstStyle/>
          <a:p>
            <a:fld id="{45D37B1E-C366-494F-A587-962AD9AABC83}" type="slidenum">
              <a:rPr lang="da-DK"/>
              <a:pPr/>
              <a:t>1</a:t>
            </a:fld>
            <a:endParaRPr lang="da-DK" dirty="0"/>
          </a:p>
        </p:txBody>
      </p:sp>
      <p:sp>
        <p:nvSpPr>
          <p:cNvPr id="2" name="Tekstfelt 1">
            <a:extLst>
              <a:ext uri="{FF2B5EF4-FFF2-40B4-BE49-F238E27FC236}">
                <a16:creationId xmlns:a16="http://schemas.microsoft.com/office/drawing/2014/main" id="{D911BB52-6F51-44BE-9A12-E2D86C12A6AB}"/>
              </a:ext>
            </a:extLst>
          </p:cNvPr>
          <p:cNvSpPr txBox="1"/>
          <p:nvPr/>
        </p:nvSpPr>
        <p:spPr>
          <a:xfrm>
            <a:off x="9610531" y="6604278"/>
            <a:ext cx="2518318" cy="246221"/>
          </a:xfrm>
          <a:prstGeom prst="rect">
            <a:avLst/>
          </a:prstGeom>
          <a:noFill/>
        </p:spPr>
        <p:txBody>
          <a:bodyPr wrap="none" lIns="0" tIns="0" rIns="0" bIns="0" rtlCol="0">
            <a:spAutoFit/>
          </a:bodyPr>
          <a:lstStyle/>
          <a:p>
            <a:r>
              <a:rPr lang="da-DK" sz="1600" dirty="0">
                <a:solidFill>
                  <a:schemeClr val="bg1"/>
                </a:solidFill>
              </a:rPr>
              <a:t>Lektor Camilla Fogh Larsen</a:t>
            </a:r>
          </a:p>
        </p:txBody>
      </p:sp>
      <p:sp>
        <p:nvSpPr>
          <p:cNvPr id="5" name="Pladsholder til dato 4">
            <a:extLst>
              <a:ext uri="{FF2B5EF4-FFF2-40B4-BE49-F238E27FC236}">
                <a16:creationId xmlns:a16="http://schemas.microsoft.com/office/drawing/2014/main" id="{675DE576-9452-4DB1-8020-25A8BC57FE81}"/>
              </a:ext>
            </a:extLst>
          </p:cNvPr>
          <p:cNvSpPr>
            <a:spLocks noGrp="1"/>
          </p:cNvSpPr>
          <p:nvPr>
            <p:ph type="dt" sz="half" idx="10"/>
          </p:nvPr>
        </p:nvSpPr>
        <p:spPr/>
        <p:txBody>
          <a:bodyPr/>
          <a:lstStyle/>
          <a:p>
            <a:r>
              <a:rPr lang="da-DK" dirty="0"/>
              <a:t>14. september 2017</a:t>
            </a:r>
          </a:p>
        </p:txBody>
      </p:sp>
    </p:spTree>
    <p:custDataLst>
      <p:tags r:id="rId1"/>
    </p:custDataLst>
    <p:extLst>
      <p:ext uri="{BB962C8B-B14F-4D97-AF65-F5344CB8AC3E}">
        <p14:creationId xmlns:p14="http://schemas.microsoft.com/office/powerpoint/2010/main" val="137038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a:stretch/>
        </p:blipFill>
        <p:spPr>
          <a:xfrm>
            <a:off x="0" y="0"/>
            <a:ext cx="12189600" cy="6858000"/>
          </a:xfrm>
        </p:spPr>
      </p:pic>
      <p:sp>
        <p:nvSpPr>
          <p:cNvPr id="3" name="Pladsholder til tekst 2"/>
          <p:cNvSpPr>
            <a:spLocks noGrp="1"/>
          </p:cNvSpPr>
          <p:nvPr>
            <p:ph type="body" sz="quarter" idx="14"/>
          </p:nvPr>
        </p:nvSpPr>
        <p:spPr/>
        <p:txBody>
          <a:bodyPr/>
          <a:lstStyle/>
          <a:p>
            <a:endParaRPr lang="da-DK"/>
          </a:p>
        </p:txBody>
      </p:sp>
      <p:sp>
        <p:nvSpPr>
          <p:cNvPr id="4" name="Titel 3"/>
          <p:cNvSpPr>
            <a:spLocks noGrp="1"/>
          </p:cNvSpPr>
          <p:nvPr>
            <p:ph type="ctrTitle"/>
          </p:nvPr>
        </p:nvSpPr>
        <p:spPr>
          <a:xfrm>
            <a:off x="406800" y="5460692"/>
            <a:ext cx="8132617" cy="746681"/>
          </a:xfrm>
        </p:spPr>
        <p:txBody>
          <a:bodyPr/>
          <a:lstStyle/>
          <a:p>
            <a:r>
              <a:rPr lang="en-US" dirty="0">
                <a:solidFill>
                  <a:srgbClr val="0070C0"/>
                </a:solidFill>
              </a:rPr>
              <a:t>Context:</a:t>
            </a:r>
            <a:br>
              <a:rPr lang="en-US" dirty="0">
                <a:solidFill>
                  <a:srgbClr val="0070C0"/>
                </a:solidFill>
              </a:rPr>
            </a:br>
            <a:r>
              <a:rPr lang="en-US" sz="3200" dirty="0">
                <a:solidFill>
                  <a:srgbClr val="0070C0"/>
                </a:solidFill>
              </a:rPr>
              <a:t>4. </a:t>
            </a:r>
            <a:r>
              <a:rPr lang="en-US" sz="3200" dirty="0" err="1">
                <a:solidFill>
                  <a:srgbClr val="0070C0"/>
                </a:solidFill>
              </a:rPr>
              <a:t>th</a:t>
            </a:r>
            <a:r>
              <a:rPr lang="en-US" sz="3200" dirty="0">
                <a:solidFill>
                  <a:srgbClr val="0070C0"/>
                </a:solidFill>
              </a:rPr>
              <a:t> semester</a:t>
            </a:r>
            <a:br>
              <a:rPr lang="en-US" sz="3200" dirty="0">
                <a:solidFill>
                  <a:srgbClr val="0070C0"/>
                </a:solidFill>
              </a:rPr>
            </a:br>
            <a:r>
              <a:rPr lang="en-US" sz="3200" dirty="0">
                <a:solidFill>
                  <a:srgbClr val="0070C0"/>
                </a:solidFill>
              </a:rPr>
              <a:t>70 students</a:t>
            </a:r>
            <a:br>
              <a:rPr lang="en-US" sz="3200" dirty="0">
                <a:solidFill>
                  <a:srgbClr val="0070C0"/>
                </a:solidFill>
              </a:rPr>
            </a:br>
            <a:r>
              <a:rPr lang="en-US" sz="3200" dirty="0">
                <a:solidFill>
                  <a:srgbClr val="0070C0"/>
                </a:solidFill>
              </a:rPr>
              <a:t>Roadway design and planning</a:t>
            </a:r>
            <a:br>
              <a:rPr lang="en-US" sz="3200" dirty="0">
                <a:solidFill>
                  <a:srgbClr val="0070C0"/>
                </a:solidFill>
              </a:rPr>
            </a:br>
            <a:r>
              <a:rPr lang="en-US" sz="3200" dirty="0">
                <a:solidFill>
                  <a:srgbClr val="0070C0"/>
                </a:solidFill>
              </a:rPr>
              <a:t>12 lessons (3,5 hours)</a:t>
            </a:r>
            <a:br>
              <a:rPr lang="en-US" sz="3200" dirty="0">
                <a:solidFill>
                  <a:srgbClr val="0070C0"/>
                </a:solidFill>
              </a:rPr>
            </a:br>
            <a:r>
              <a:rPr lang="en-US" sz="3200" dirty="0">
                <a:solidFill>
                  <a:srgbClr val="0070C0"/>
                </a:solidFill>
              </a:rPr>
              <a:t>Assignment: Project in groups of 4 and oral exam</a:t>
            </a:r>
            <a:br>
              <a:rPr lang="en-US" sz="3200" dirty="0">
                <a:solidFill>
                  <a:srgbClr val="0070C0"/>
                </a:solidFill>
              </a:rPr>
            </a:br>
            <a:r>
              <a:rPr lang="en-US" sz="3200" dirty="0">
                <a:solidFill>
                  <a:srgbClr val="0070C0"/>
                </a:solidFill>
              </a:rPr>
              <a:t>Mandatory course (language Danish)</a:t>
            </a:r>
            <a:br>
              <a:rPr lang="en-US" sz="3200" dirty="0">
                <a:solidFill>
                  <a:srgbClr val="0070C0"/>
                </a:solidFill>
              </a:rPr>
            </a:br>
            <a:r>
              <a:rPr lang="en-US" sz="3200" dirty="0">
                <a:solidFill>
                  <a:srgbClr val="0070C0"/>
                </a:solidFill>
              </a:rPr>
              <a:t>Classroom U180</a:t>
            </a:r>
            <a:br>
              <a:rPr lang="en-US" sz="3200" dirty="0">
                <a:solidFill>
                  <a:srgbClr val="0070C0"/>
                </a:solidFill>
              </a:rPr>
            </a:br>
            <a:br>
              <a:rPr lang="en-US" sz="3200" dirty="0">
                <a:solidFill>
                  <a:srgbClr val="0070C0"/>
                </a:solidFill>
              </a:rPr>
            </a:br>
            <a:r>
              <a:rPr lang="en-US" sz="3200" dirty="0">
                <a:solidFill>
                  <a:srgbClr val="0070C0"/>
                </a:solidFill>
              </a:rPr>
              <a:t>I need to make group-tables before every lesson…</a:t>
            </a:r>
            <a:endParaRPr lang="en-US" sz="3600" dirty="0">
              <a:solidFill>
                <a:srgbClr val="0070C0"/>
              </a:solidFill>
            </a:endParaRPr>
          </a:p>
        </p:txBody>
      </p:sp>
      <p:sp>
        <p:nvSpPr>
          <p:cNvPr id="7" name="Pladsholder til sidefod 6"/>
          <p:cNvSpPr>
            <a:spLocks noGrp="1"/>
          </p:cNvSpPr>
          <p:nvPr>
            <p:ph type="ftr" sz="quarter" idx="11"/>
          </p:nvPr>
        </p:nvSpPr>
        <p:spPr/>
        <p:txBody>
          <a:bodyPr/>
          <a:lstStyle/>
          <a:p>
            <a:r>
              <a:rPr lang="da-DK"/>
              <a:t>Det Tekniske Fakultet</a:t>
            </a:r>
            <a:endParaRPr lang="da-DK" dirty="0"/>
          </a:p>
        </p:txBody>
      </p:sp>
      <p:sp>
        <p:nvSpPr>
          <p:cNvPr id="8" name="Pladsholder til slidenummer 7"/>
          <p:cNvSpPr>
            <a:spLocks noGrp="1"/>
          </p:cNvSpPr>
          <p:nvPr>
            <p:ph type="sldNum" sz="quarter" idx="12"/>
          </p:nvPr>
        </p:nvSpPr>
        <p:spPr/>
        <p:txBody>
          <a:bodyPr/>
          <a:lstStyle/>
          <a:p>
            <a:fld id="{45D37B1E-C366-494F-A587-962AD9AABC83}" type="slidenum">
              <a:rPr lang="da-DK" smtClean="0"/>
              <a:pPr/>
              <a:t>2</a:t>
            </a:fld>
            <a:endParaRPr lang="da-DK" dirty="0"/>
          </a:p>
        </p:txBody>
      </p:sp>
      <p:sp>
        <p:nvSpPr>
          <p:cNvPr id="9" name="Pladsholder til slidenummer 6">
            <a:extLst>
              <a:ext uri="{FF2B5EF4-FFF2-40B4-BE49-F238E27FC236}">
                <a16:creationId xmlns:a16="http://schemas.microsoft.com/office/drawing/2014/main" id="{1CE5451A-B46F-4012-8EBB-FABD767C5211}"/>
              </a:ext>
            </a:extLst>
          </p:cNvPr>
          <p:cNvSpPr txBox="1">
            <a:spLocks/>
          </p:cNvSpPr>
          <p:nvPr/>
        </p:nvSpPr>
        <p:spPr>
          <a:xfrm>
            <a:off x="410400" y="6393600"/>
            <a:ext cx="431400" cy="1818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D37B1E-C366-494F-A587-962AD9AABC83}" type="slidenum">
              <a:rPr lang="en-GB" smtClean="0"/>
              <a:pPr/>
              <a:t>2</a:t>
            </a:fld>
            <a:endParaRPr lang="en-GB" dirty="0"/>
          </a:p>
        </p:txBody>
      </p:sp>
      <p:pic>
        <p:nvPicPr>
          <p:cNvPr id="6" name="Billede 5" descr="Et billede, der indeholder indendørs, gulv, bord, scene&#10;&#10;Beskrivelse, der er oprettet med meget høj sikkerhed">
            <a:extLst>
              <a:ext uri="{FF2B5EF4-FFF2-40B4-BE49-F238E27FC236}">
                <a16:creationId xmlns:a16="http://schemas.microsoft.com/office/drawing/2014/main" id="{FDA63115-7D45-4751-8BBF-5CA086816A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7985" y="1294577"/>
            <a:ext cx="3313044" cy="2484783"/>
          </a:xfrm>
          <a:prstGeom prst="rect">
            <a:avLst/>
          </a:prstGeom>
        </p:spPr>
      </p:pic>
      <p:pic>
        <p:nvPicPr>
          <p:cNvPr id="14" name="Billede 13" descr="Et billede, der indeholder person, indendørs, bord, personer&#10;&#10;Beskrivelse, der er oprettet med meget høj sikkerhed">
            <a:extLst>
              <a:ext uri="{FF2B5EF4-FFF2-40B4-BE49-F238E27FC236}">
                <a16:creationId xmlns:a16="http://schemas.microsoft.com/office/drawing/2014/main" id="{FC295BC1-863B-434F-89C7-BEB11D7181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07987" y="4090706"/>
            <a:ext cx="3313043" cy="2484783"/>
          </a:xfrm>
          <a:prstGeom prst="rect">
            <a:avLst/>
          </a:prstGeom>
        </p:spPr>
      </p:pic>
    </p:spTree>
    <p:custDataLst>
      <p:tags r:id="rId1"/>
    </p:custDataLst>
    <p:extLst>
      <p:ext uri="{BB962C8B-B14F-4D97-AF65-F5344CB8AC3E}">
        <p14:creationId xmlns:p14="http://schemas.microsoft.com/office/powerpoint/2010/main" val="208295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dsholder til billede 9"/>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697010" y="35104"/>
            <a:ext cx="5481600" cy="6845756"/>
          </a:xfrm>
          <a:prstGeom prst="rect">
            <a:avLst/>
          </a:prstGeom>
          <a:solidFill>
            <a:schemeClr val="bg1">
              <a:lumMod val="85000"/>
            </a:schemeClr>
          </a:solidFill>
        </p:spPr>
      </p:pic>
      <p:sp>
        <p:nvSpPr>
          <p:cNvPr id="2" name="Titel 1"/>
          <p:cNvSpPr>
            <a:spLocks noGrp="1"/>
          </p:cNvSpPr>
          <p:nvPr>
            <p:ph type="title"/>
          </p:nvPr>
        </p:nvSpPr>
        <p:spPr/>
        <p:txBody>
          <a:bodyPr/>
          <a:lstStyle/>
          <a:p>
            <a:r>
              <a:rPr lang="en-US" dirty="0"/>
              <a:t>Activating teaching</a:t>
            </a:r>
          </a:p>
        </p:txBody>
      </p:sp>
      <p:sp>
        <p:nvSpPr>
          <p:cNvPr id="3" name="Pladsholder til indhold 2"/>
          <p:cNvSpPr>
            <a:spLocks noGrp="1"/>
          </p:cNvSpPr>
          <p:nvPr>
            <p:ph idx="1"/>
          </p:nvPr>
        </p:nvSpPr>
        <p:spPr>
          <a:xfrm>
            <a:off x="406304" y="1028700"/>
            <a:ext cx="6165945" cy="4607560"/>
          </a:xfrm>
        </p:spPr>
        <p:txBody>
          <a:bodyPr/>
          <a:lstStyle/>
          <a:p>
            <a:pPr marL="285750" indent="-285750">
              <a:buFont typeface="Arial" panose="020B0604020202020204" pitchFamily="34" charset="0"/>
              <a:buChar char="•"/>
              <a:defRPr/>
            </a:pPr>
            <a:r>
              <a:rPr lang="en-US" sz="1600" b="0" dirty="0">
                <a:latin typeface="Arial" panose="020B0604020202020204" pitchFamily="34" charset="0"/>
                <a:cs typeface="Arial" panose="020B0604020202020204" pitchFamily="34" charset="0"/>
              </a:rPr>
              <a:t>Intention: To give the students an opportunity to reflect and apply their knowledge.</a:t>
            </a:r>
          </a:p>
          <a:p>
            <a:pPr marL="285750" indent="-285750">
              <a:buFont typeface="Arial" panose="020B0604020202020204" pitchFamily="34" charset="0"/>
              <a:buChar char="•"/>
              <a:defRPr/>
            </a:pPr>
            <a:r>
              <a:rPr lang="en-US" sz="1600" b="0" dirty="0">
                <a:latin typeface="Arial" panose="020B0604020202020204" pitchFamily="34" charset="0"/>
                <a:cs typeface="Arial" panose="020B0604020202020204" pitchFamily="34" charset="0"/>
              </a:rPr>
              <a:t>Challenge: The students need to interact with the subject (read, write, speak, discuss and solve problems – so more than just listening). It can be difficult to activate all students at the same time and getting all the students to express themselves at the same time in large classrooms. </a:t>
            </a:r>
          </a:p>
          <a:p>
            <a:pPr marL="285750" indent="-285750">
              <a:buFont typeface="Arial" panose="020B0604020202020204" pitchFamily="34" charset="0"/>
              <a:buChar char="•"/>
              <a:defRPr/>
            </a:pPr>
            <a:r>
              <a:rPr lang="en-US" sz="1600" b="0" dirty="0">
                <a:latin typeface="Arial" panose="020B0604020202020204" pitchFamily="34" charset="0"/>
                <a:cs typeface="Arial" panose="020B0604020202020204" pitchFamily="34" charset="0"/>
              </a:rPr>
              <a:t>Solution by use of Team Based Learning (TBL):</a:t>
            </a:r>
            <a:endParaRPr lang="en-US" sz="800" dirty="0">
              <a:latin typeface="Arial" panose="020B0604020202020204" pitchFamily="34" charset="0"/>
              <a:cs typeface="Arial" panose="020B0604020202020204" pitchFamily="34" charset="0"/>
            </a:endParaRPr>
          </a:p>
        </p:txBody>
      </p:sp>
      <p:sp>
        <p:nvSpPr>
          <p:cNvPr id="5" name="Pladsholder til tekst 4"/>
          <p:cNvSpPr>
            <a:spLocks noGrp="1"/>
          </p:cNvSpPr>
          <p:nvPr>
            <p:ph type="body" sz="quarter" idx="14"/>
          </p:nvPr>
        </p:nvSpPr>
        <p:spPr/>
        <p:txBody>
          <a:bodyPr/>
          <a:lstStyle/>
          <a:p>
            <a:endParaRPr lang="da-DK"/>
          </a:p>
        </p:txBody>
      </p:sp>
      <p:sp>
        <p:nvSpPr>
          <p:cNvPr id="7" name="Pladsholder til sidefod 6"/>
          <p:cNvSpPr>
            <a:spLocks noGrp="1"/>
          </p:cNvSpPr>
          <p:nvPr>
            <p:ph type="ftr" sz="quarter" idx="16"/>
          </p:nvPr>
        </p:nvSpPr>
        <p:spPr/>
        <p:txBody>
          <a:bodyPr/>
          <a:lstStyle/>
          <a:p>
            <a:r>
              <a:rPr lang="en-GB"/>
              <a:t>Det Tekniske Fakultet</a:t>
            </a:r>
            <a:endParaRPr lang="en-GB" dirty="0"/>
          </a:p>
        </p:txBody>
      </p:sp>
      <p:sp>
        <p:nvSpPr>
          <p:cNvPr id="8" name="Pladsholder til slidenummer 7"/>
          <p:cNvSpPr>
            <a:spLocks noGrp="1"/>
          </p:cNvSpPr>
          <p:nvPr>
            <p:ph type="sldNum" sz="quarter" idx="17"/>
          </p:nvPr>
        </p:nvSpPr>
        <p:spPr/>
        <p:txBody>
          <a:bodyPr/>
          <a:lstStyle/>
          <a:p>
            <a:fld id="{45D37B1E-C366-494F-A587-962AD9AABC83}" type="slidenum">
              <a:rPr lang="en-GB" smtClean="0"/>
              <a:pPr/>
              <a:t>3</a:t>
            </a:fld>
            <a:endParaRPr lang="en-GB" dirty="0"/>
          </a:p>
        </p:txBody>
      </p:sp>
      <p:pic>
        <p:nvPicPr>
          <p:cNvPr id="9" name="Billede 8">
            <a:extLst>
              <a:ext uri="{FF2B5EF4-FFF2-40B4-BE49-F238E27FC236}">
                <a16:creationId xmlns:a16="http://schemas.microsoft.com/office/drawing/2014/main" id="{7E81AAC0-DCA2-4A49-8B2F-0E15AB3EA367}"/>
              </a:ext>
            </a:extLst>
          </p:cNvPr>
          <p:cNvPicPr>
            <a:picLocks noChangeAspect="1"/>
          </p:cNvPicPr>
          <p:nvPr/>
        </p:nvPicPr>
        <p:blipFill>
          <a:blip r:embed="rId5"/>
          <a:stretch>
            <a:fillRect/>
          </a:stretch>
        </p:blipFill>
        <p:spPr>
          <a:xfrm>
            <a:off x="718864" y="2984153"/>
            <a:ext cx="5204857" cy="3756549"/>
          </a:xfrm>
          <a:prstGeom prst="rect">
            <a:avLst/>
          </a:prstGeom>
        </p:spPr>
      </p:pic>
    </p:spTree>
    <p:custDataLst>
      <p:tags r:id="rId1"/>
    </p:custDataLst>
    <p:extLst>
      <p:ext uri="{BB962C8B-B14F-4D97-AF65-F5344CB8AC3E}">
        <p14:creationId xmlns:p14="http://schemas.microsoft.com/office/powerpoint/2010/main" val="167451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billede 8"/>
          <p:cNvPicPr>
            <a:picLocks noGrp="1" noChangeAspect="1"/>
          </p:cNvPicPr>
          <p:nvPr>
            <p:ph type="pic" sz="quarter" idx="13"/>
          </p:nvPr>
        </p:nvPicPr>
        <p:blipFill>
          <a:blip r:embed="rId4" cstate="print">
            <a:extLst>
              <a:ext uri="{28A0092B-C50C-407E-A947-70E740481C1C}">
                <a14:useLocalDpi xmlns:a14="http://schemas.microsoft.com/office/drawing/2010/main"/>
              </a:ext>
            </a:extLst>
          </a:blip>
          <a:srcRect/>
          <a:stretch>
            <a:fillRect/>
          </a:stretch>
        </p:blipFill>
        <p:spPr>
          <a:xfrm>
            <a:off x="0" y="0"/>
            <a:ext cx="12189600" cy="6858000"/>
          </a:xfrm>
        </p:spPr>
      </p:pic>
      <p:sp>
        <p:nvSpPr>
          <p:cNvPr id="3" name="Pladsholder til tekst 2"/>
          <p:cNvSpPr>
            <a:spLocks noGrp="1"/>
          </p:cNvSpPr>
          <p:nvPr>
            <p:ph type="body" sz="quarter" idx="14"/>
          </p:nvPr>
        </p:nvSpPr>
        <p:spPr/>
        <p:txBody>
          <a:bodyPr/>
          <a:lstStyle/>
          <a:p>
            <a:endParaRPr lang="da-DK"/>
          </a:p>
        </p:txBody>
      </p:sp>
      <p:sp>
        <p:nvSpPr>
          <p:cNvPr id="4" name="Titel 3"/>
          <p:cNvSpPr>
            <a:spLocks noGrp="1"/>
          </p:cNvSpPr>
          <p:nvPr>
            <p:ph type="ctrTitle"/>
          </p:nvPr>
        </p:nvSpPr>
        <p:spPr>
          <a:xfrm>
            <a:off x="406800" y="2922266"/>
            <a:ext cx="8815151" cy="3677877"/>
          </a:xfrm>
        </p:spPr>
        <p:txBody>
          <a:bodyPr/>
          <a:lstStyle/>
          <a:p>
            <a:pPr marL="285750" indent="-285750">
              <a:defRPr/>
            </a:pPr>
            <a:r>
              <a:rPr lang="en-US" sz="3600" dirty="0">
                <a:latin typeface="Arial" panose="020B0604020202020204" pitchFamily="34" charset="0"/>
                <a:cs typeface="Arial" panose="020B0604020202020204" pitchFamily="34" charset="0"/>
              </a:rPr>
              <a:t>Pre-Class preparation (Individual)</a:t>
            </a:r>
            <a:br>
              <a:rPr lang="en-US" sz="4400" dirty="0">
                <a:latin typeface="Calibri"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7" name="Pladsholder til sidefod 6"/>
          <p:cNvSpPr>
            <a:spLocks noGrp="1"/>
          </p:cNvSpPr>
          <p:nvPr>
            <p:ph type="ftr" sz="quarter" idx="11"/>
          </p:nvPr>
        </p:nvSpPr>
        <p:spPr/>
        <p:txBody>
          <a:bodyPr/>
          <a:lstStyle/>
          <a:p>
            <a:r>
              <a:rPr lang="da-DK" dirty="0"/>
              <a:t>Det Tekniske Fakultet</a:t>
            </a:r>
          </a:p>
        </p:txBody>
      </p:sp>
      <p:sp>
        <p:nvSpPr>
          <p:cNvPr id="8" name="Pladsholder til slidenummer 7"/>
          <p:cNvSpPr>
            <a:spLocks noGrp="1"/>
          </p:cNvSpPr>
          <p:nvPr>
            <p:ph type="sldNum" sz="quarter" idx="12"/>
          </p:nvPr>
        </p:nvSpPr>
        <p:spPr/>
        <p:txBody>
          <a:bodyPr/>
          <a:lstStyle/>
          <a:p>
            <a:fld id="{45D37B1E-C366-494F-A587-962AD9AABC83}" type="slidenum">
              <a:rPr lang="da-DK" smtClean="0"/>
              <a:pPr/>
              <a:t>4</a:t>
            </a:fld>
            <a:endParaRPr lang="da-DK" dirty="0"/>
          </a:p>
        </p:txBody>
      </p:sp>
      <p:sp>
        <p:nvSpPr>
          <p:cNvPr id="10" name="Pladsholder til slidenummer 6">
            <a:extLst>
              <a:ext uri="{FF2B5EF4-FFF2-40B4-BE49-F238E27FC236}">
                <a16:creationId xmlns:a16="http://schemas.microsoft.com/office/drawing/2014/main" id="{EE828DC6-F98D-4E72-9206-146C52E1C489}"/>
              </a:ext>
            </a:extLst>
          </p:cNvPr>
          <p:cNvSpPr txBox="1">
            <a:spLocks/>
          </p:cNvSpPr>
          <p:nvPr/>
        </p:nvSpPr>
        <p:spPr>
          <a:xfrm>
            <a:off x="410400" y="6393600"/>
            <a:ext cx="431400" cy="1818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D37B1E-C366-494F-A587-962AD9AABC83}" type="slidenum">
              <a:rPr lang="en-GB" smtClean="0"/>
              <a:pPr/>
              <a:t>4</a:t>
            </a:fld>
            <a:endParaRPr lang="en-GB" dirty="0"/>
          </a:p>
        </p:txBody>
      </p:sp>
      <p:sp>
        <p:nvSpPr>
          <p:cNvPr id="13" name="Tekstfelt 12">
            <a:extLst>
              <a:ext uri="{FF2B5EF4-FFF2-40B4-BE49-F238E27FC236}">
                <a16:creationId xmlns:a16="http://schemas.microsoft.com/office/drawing/2014/main" id="{320AE2DE-0A4B-4944-9473-76914F95C246}"/>
              </a:ext>
            </a:extLst>
          </p:cNvPr>
          <p:cNvSpPr txBox="1"/>
          <p:nvPr/>
        </p:nvSpPr>
        <p:spPr>
          <a:xfrm rot="16200000">
            <a:off x="-342433" y="1866402"/>
            <a:ext cx="1128514" cy="246221"/>
          </a:xfrm>
          <a:prstGeom prst="rect">
            <a:avLst/>
          </a:prstGeom>
          <a:noFill/>
        </p:spPr>
        <p:txBody>
          <a:bodyPr wrap="none" lIns="0" tIns="0" rIns="0" bIns="0" rtlCol="0">
            <a:spAutoFit/>
          </a:bodyPr>
          <a:lstStyle/>
          <a:p>
            <a:r>
              <a:rPr lang="en-US" sz="1600" dirty="0"/>
              <a:t>Lecture plan</a:t>
            </a:r>
          </a:p>
        </p:txBody>
      </p:sp>
      <p:sp>
        <p:nvSpPr>
          <p:cNvPr id="15" name="Tekstfelt 14">
            <a:extLst>
              <a:ext uri="{FF2B5EF4-FFF2-40B4-BE49-F238E27FC236}">
                <a16:creationId xmlns:a16="http://schemas.microsoft.com/office/drawing/2014/main" id="{53A4F987-FB86-4108-A77E-C8AD598F0D45}"/>
              </a:ext>
            </a:extLst>
          </p:cNvPr>
          <p:cNvSpPr txBox="1"/>
          <p:nvPr/>
        </p:nvSpPr>
        <p:spPr>
          <a:xfrm>
            <a:off x="1739360" y="880309"/>
            <a:ext cx="682879" cy="246221"/>
          </a:xfrm>
          <a:prstGeom prst="rect">
            <a:avLst/>
          </a:prstGeom>
          <a:noFill/>
        </p:spPr>
        <p:txBody>
          <a:bodyPr wrap="none" lIns="0" tIns="0" rIns="0" bIns="0" rtlCol="0">
            <a:spAutoFit/>
          </a:bodyPr>
          <a:lstStyle/>
          <a:p>
            <a:r>
              <a:rPr lang="en-US" sz="1600" dirty="0"/>
              <a:t>Subject</a:t>
            </a:r>
          </a:p>
        </p:txBody>
      </p:sp>
      <p:sp>
        <p:nvSpPr>
          <p:cNvPr id="16" name="Tekstfelt 15">
            <a:extLst>
              <a:ext uri="{FF2B5EF4-FFF2-40B4-BE49-F238E27FC236}">
                <a16:creationId xmlns:a16="http://schemas.microsoft.com/office/drawing/2014/main" id="{A8636E7A-DFE4-4E2A-949C-ECC2BD049204}"/>
              </a:ext>
            </a:extLst>
          </p:cNvPr>
          <p:cNvSpPr txBox="1"/>
          <p:nvPr/>
        </p:nvSpPr>
        <p:spPr>
          <a:xfrm>
            <a:off x="443648" y="880309"/>
            <a:ext cx="729367" cy="246221"/>
          </a:xfrm>
          <a:prstGeom prst="rect">
            <a:avLst/>
          </a:prstGeom>
          <a:noFill/>
        </p:spPr>
        <p:txBody>
          <a:bodyPr wrap="none" lIns="0" tIns="0" rIns="0" bIns="0" rtlCol="0">
            <a:spAutoFit/>
          </a:bodyPr>
          <a:lstStyle/>
          <a:p>
            <a:r>
              <a:rPr lang="en-US" sz="1600" dirty="0"/>
              <a:t>Number</a:t>
            </a:r>
          </a:p>
        </p:txBody>
      </p:sp>
      <p:sp>
        <p:nvSpPr>
          <p:cNvPr id="17" name="Tekstfelt 16">
            <a:extLst>
              <a:ext uri="{FF2B5EF4-FFF2-40B4-BE49-F238E27FC236}">
                <a16:creationId xmlns:a16="http://schemas.microsoft.com/office/drawing/2014/main" id="{60A40D42-6372-44B4-96CC-050CFF11E52B}"/>
              </a:ext>
            </a:extLst>
          </p:cNvPr>
          <p:cNvSpPr txBox="1"/>
          <p:nvPr/>
        </p:nvSpPr>
        <p:spPr>
          <a:xfrm>
            <a:off x="3283238" y="852233"/>
            <a:ext cx="7070846" cy="246221"/>
          </a:xfrm>
          <a:prstGeom prst="rect">
            <a:avLst/>
          </a:prstGeom>
          <a:noFill/>
        </p:spPr>
        <p:txBody>
          <a:bodyPr wrap="none" lIns="0" tIns="0" rIns="0" bIns="0" rtlCol="0">
            <a:spAutoFit/>
          </a:bodyPr>
          <a:lstStyle/>
          <a:p>
            <a:r>
              <a:rPr lang="en-US" sz="1600" dirty="0"/>
              <a:t>Study guides: book chapters, web resources, video lecture and small exercise </a:t>
            </a:r>
          </a:p>
        </p:txBody>
      </p:sp>
      <p:pic>
        <p:nvPicPr>
          <p:cNvPr id="18" name="Billede 17">
            <a:extLst>
              <a:ext uri="{FF2B5EF4-FFF2-40B4-BE49-F238E27FC236}">
                <a16:creationId xmlns:a16="http://schemas.microsoft.com/office/drawing/2014/main" id="{60A52173-5146-4CC0-8934-5F0319BBF29F}"/>
              </a:ext>
            </a:extLst>
          </p:cNvPr>
          <p:cNvPicPr>
            <a:picLocks noChangeAspect="1"/>
          </p:cNvPicPr>
          <p:nvPr/>
        </p:nvPicPr>
        <p:blipFill>
          <a:blip r:embed="rId5"/>
          <a:stretch>
            <a:fillRect/>
          </a:stretch>
        </p:blipFill>
        <p:spPr>
          <a:xfrm>
            <a:off x="443648" y="1158555"/>
            <a:ext cx="9185103" cy="1855492"/>
          </a:xfrm>
          <a:prstGeom prst="rect">
            <a:avLst/>
          </a:prstGeom>
        </p:spPr>
      </p:pic>
      <p:pic>
        <p:nvPicPr>
          <p:cNvPr id="19" name="Picture 2" descr="https://imgcdn.saxo.com/ItemImage.aspx?ItemID=11945980&amp;width=500">
            <a:extLst>
              <a:ext uri="{FF2B5EF4-FFF2-40B4-BE49-F238E27FC236}">
                <a16:creationId xmlns:a16="http://schemas.microsoft.com/office/drawing/2014/main" id="{E633634B-B74F-40F9-A8FD-D958660B00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648" y="3450303"/>
            <a:ext cx="1508355" cy="2214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Billede 19">
            <a:extLst>
              <a:ext uri="{FF2B5EF4-FFF2-40B4-BE49-F238E27FC236}">
                <a16:creationId xmlns:a16="http://schemas.microsoft.com/office/drawing/2014/main" id="{96AC2EC5-2557-4A8F-8F77-50599B55CC6D}"/>
              </a:ext>
            </a:extLst>
          </p:cNvPr>
          <p:cNvPicPr>
            <a:picLocks noChangeAspect="1"/>
          </p:cNvPicPr>
          <p:nvPr/>
        </p:nvPicPr>
        <p:blipFill>
          <a:blip r:embed="rId7"/>
          <a:stretch>
            <a:fillRect/>
          </a:stretch>
        </p:blipFill>
        <p:spPr>
          <a:xfrm>
            <a:off x="3994597" y="3099968"/>
            <a:ext cx="5592417" cy="2836345"/>
          </a:xfrm>
          <a:prstGeom prst="rect">
            <a:avLst/>
          </a:prstGeom>
        </p:spPr>
      </p:pic>
      <p:sp>
        <p:nvSpPr>
          <p:cNvPr id="21" name="Tekstfelt 20">
            <a:extLst>
              <a:ext uri="{FF2B5EF4-FFF2-40B4-BE49-F238E27FC236}">
                <a16:creationId xmlns:a16="http://schemas.microsoft.com/office/drawing/2014/main" id="{591E47C7-52C0-4B83-A01C-5B105E28CCB4}"/>
              </a:ext>
            </a:extLst>
          </p:cNvPr>
          <p:cNvSpPr txBox="1"/>
          <p:nvPr/>
        </p:nvSpPr>
        <p:spPr>
          <a:xfrm>
            <a:off x="9986544" y="3450303"/>
            <a:ext cx="1885877" cy="2154436"/>
          </a:xfrm>
          <a:prstGeom prst="rect">
            <a:avLst/>
          </a:prstGeom>
          <a:noFill/>
        </p:spPr>
        <p:txBody>
          <a:bodyPr wrap="square" lIns="0" tIns="0" rIns="0" bIns="0" rtlCol="0">
            <a:spAutoFit/>
          </a:bodyPr>
          <a:lstStyle/>
          <a:p>
            <a:r>
              <a:rPr lang="en-US" sz="2000" dirty="0"/>
              <a:t>Video lecture is recorded with </a:t>
            </a:r>
            <a:r>
              <a:rPr lang="en-US" sz="2000" u="sng" dirty="0"/>
              <a:t>Kaltura</a:t>
            </a:r>
            <a:r>
              <a:rPr lang="en-US" sz="2000" dirty="0"/>
              <a:t> and uploaded directly to the Blackboard course.</a:t>
            </a:r>
          </a:p>
        </p:txBody>
      </p:sp>
      <p:pic>
        <p:nvPicPr>
          <p:cNvPr id="22" name="Billede 21">
            <a:extLst>
              <a:ext uri="{FF2B5EF4-FFF2-40B4-BE49-F238E27FC236}">
                <a16:creationId xmlns:a16="http://schemas.microsoft.com/office/drawing/2014/main" id="{DC7FF22F-8651-48C1-9AE9-7D2C671ED6B3}"/>
              </a:ext>
            </a:extLst>
          </p:cNvPr>
          <p:cNvPicPr>
            <a:picLocks noChangeAspect="1"/>
          </p:cNvPicPr>
          <p:nvPr/>
        </p:nvPicPr>
        <p:blipFill>
          <a:blip r:embed="rId8"/>
          <a:stretch>
            <a:fillRect/>
          </a:stretch>
        </p:blipFill>
        <p:spPr>
          <a:xfrm>
            <a:off x="2114332" y="3204599"/>
            <a:ext cx="1717935" cy="2705671"/>
          </a:xfrm>
          <a:prstGeom prst="rect">
            <a:avLst/>
          </a:prstGeom>
        </p:spPr>
      </p:pic>
    </p:spTree>
    <p:custDataLst>
      <p:tags r:id="rId1"/>
    </p:custDataLst>
    <p:extLst>
      <p:ext uri="{BB962C8B-B14F-4D97-AF65-F5344CB8AC3E}">
        <p14:creationId xmlns:p14="http://schemas.microsoft.com/office/powerpoint/2010/main" val="22628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748" y="453600"/>
            <a:ext cx="6791678" cy="1248208"/>
          </a:xfrm>
        </p:spPr>
        <p:txBody>
          <a:bodyPr/>
          <a:lstStyle/>
          <a:p>
            <a:r>
              <a:rPr lang="en-US" sz="3400" dirty="0"/>
              <a:t>Readiness Assurance Process</a:t>
            </a:r>
            <a:br>
              <a:rPr lang="en-US" sz="3400" dirty="0"/>
            </a:br>
            <a:r>
              <a:rPr lang="en-US" sz="2800" dirty="0"/>
              <a:t>(~</a:t>
            </a:r>
            <a:r>
              <a:rPr lang="en-US" sz="2400" dirty="0"/>
              <a:t>20% of class time)</a:t>
            </a:r>
            <a:br>
              <a:rPr lang="en-US" sz="3600" dirty="0"/>
            </a:br>
            <a:r>
              <a:rPr lang="en-US" sz="3400" dirty="0"/>
              <a:t> </a:t>
            </a:r>
          </a:p>
        </p:txBody>
      </p:sp>
      <p:sp>
        <p:nvSpPr>
          <p:cNvPr id="3" name="Pladsholder til indhold 2"/>
          <p:cNvSpPr>
            <a:spLocks noGrp="1"/>
          </p:cNvSpPr>
          <p:nvPr>
            <p:ph idx="1"/>
          </p:nvPr>
        </p:nvSpPr>
        <p:spPr>
          <a:xfrm>
            <a:off x="410400" y="1524000"/>
            <a:ext cx="5947200" cy="4448175"/>
          </a:xfrm>
        </p:spPr>
        <p:txBody>
          <a:bodyPr/>
          <a:lstStyle/>
          <a:p>
            <a:r>
              <a:rPr lang="en-US" sz="1800" dirty="0"/>
              <a:t>Individual test (</a:t>
            </a:r>
            <a:r>
              <a:rPr lang="en-US" sz="1800" dirty="0" err="1"/>
              <a:t>iRAT</a:t>
            </a:r>
            <a:r>
              <a:rPr lang="en-US" sz="1800" dirty="0"/>
              <a:t>) and Team test (</a:t>
            </a:r>
            <a:r>
              <a:rPr lang="en-US" sz="1800" dirty="0" err="1"/>
              <a:t>tRAT</a:t>
            </a:r>
            <a:r>
              <a:rPr lang="en-US" sz="1800" dirty="0"/>
              <a:t>)</a:t>
            </a:r>
          </a:p>
          <a:p>
            <a:r>
              <a:rPr lang="en-US" sz="1800" b="0" dirty="0"/>
              <a:t>Same questions handed out on paper.</a:t>
            </a:r>
          </a:p>
          <a:p>
            <a:r>
              <a:rPr lang="en-US" sz="1800" b="0" dirty="0"/>
              <a:t>First individual reply then discussion with group members for group reply. </a:t>
            </a:r>
          </a:p>
          <a:p>
            <a:r>
              <a:rPr lang="en-US" sz="1800" b="0" i="1" dirty="0">
                <a:latin typeface="Arial" panose="020B0604020202020204" pitchFamily="34" charset="0"/>
                <a:cs typeface="Arial" panose="020B0604020202020204" pitchFamily="34" charset="0"/>
              </a:rPr>
              <a:t>Effect: First the students are forced to be prepared. Second the students need to interact with the subject. They need to read, write, speak and discuss with technical terms in the group. Many students can talk at the same time even in large classes.</a:t>
            </a:r>
            <a:endParaRPr lang="en-US" sz="1800" b="0" i="1" dirty="0"/>
          </a:p>
          <a:p>
            <a:r>
              <a:rPr lang="en-US" sz="1800" dirty="0"/>
              <a:t>Simultaneous report</a:t>
            </a:r>
          </a:p>
          <a:p>
            <a:r>
              <a:rPr lang="da-DK" sz="1800" b="0" dirty="0">
                <a:latin typeface="Arial" panose="020B0604020202020204" pitchFamily="34" charset="0"/>
              </a:rPr>
              <a:t>Teams </a:t>
            </a:r>
            <a:r>
              <a:rPr lang="en-US" sz="1800" b="0" dirty="0">
                <a:latin typeface="Arial" panose="020B0604020202020204" pitchFamily="34" charset="0"/>
              </a:rPr>
              <a:t>should</a:t>
            </a:r>
            <a:r>
              <a:rPr lang="da-DK" sz="1800" b="0" dirty="0">
                <a:latin typeface="Arial" panose="020B0604020202020204" pitchFamily="34" charset="0"/>
              </a:rPr>
              <a:t> </a:t>
            </a:r>
            <a:r>
              <a:rPr lang="en-US" sz="1800" b="0" dirty="0">
                <a:latin typeface="Arial" panose="020B0604020202020204" pitchFamily="34" charset="0"/>
              </a:rPr>
              <a:t>easily</a:t>
            </a:r>
            <a:r>
              <a:rPr lang="da-DK" sz="1800" b="0" dirty="0">
                <a:latin typeface="Arial" panose="020B0604020202020204" pitchFamily="34" charset="0"/>
              </a:rPr>
              <a:t> </a:t>
            </a:r>
            <a:r>
              <a:rPr lang="en-US" sz="1800" b="0" dirty="0">
                <a:latin typeface="Arial" panose="020B0604020202020204" pitchFamily="34" charset="0"/>
              </a:rPr>
              <a:t>be</a:t>
            </a:r>
            <a:r>
              <a:rPr lang="da-DK" sz="1800" b="0" dirty="0">
                <a:latin typeface="Arial" panose="020B0604020202020204" pitchFamily="34" charset="0"/>
              </a:rPr>
              <a:t> </a:t>
            </a:r>
            <a:r>
              <a:rPr lang="en-US" sz="1800" b="0" dirty="0">
                <a:latin typeface="Arial" panose="020B0604020202020204" pitchFamily="34" charset="0"/>
              </a:rPr>
              <a:t>able to display their answer at the same time so that all teams can see it.</a:t>
            </a:r>
          </a:p>
          <a:p>
            <a:r>
              <a:rPr lang="en-US" sz="1800" b="0" dirty="0">
                <a:latin typeface="Arial" panose="020B0604020202020204" pitchFamily="34" charset="0"/>
              </a:rPr>
              <a:t>I am using Kahoot.com -&gt; Surveys</a:t>
            </a:r>
          </a:p>
          <a:p>
            <a:r>
              <a:rPr lang="en-US" sz="1800" b="0" i="1" dirty="0">
                <a:latin typeface="Arial" panose="020B0604020202020204" pitchFamily="34" charset="0"/>
              </a:rPr>
              <a:t>Effect: Each group can explain and defend their decision. I choose a person to talk so it is not the same who talks every time.</a:t>
            </a:r>
          </a:p>
        </p:txBody>
      </p:sp>
      <p:pic>
        <p:nvPicPr>
          <p:cNvPr id="10" name="Pladsholder til billede 9"/>
          <p:cNvPicPr>
            <a:picLocks noGrp="1" noChangeAspect="1"/>
          </p:cNvPicPr>
          <p:nvPr>
            <p:ph type="pic" sz="quarter" idx="13"/>
          </p:nvPr>
        </p:nvPicPr>
        <p:blipFill>
          <a:blip r:embed="rId4" cstate="print">
            <a:extLst>
              <a:ext uri="{28A0092B-C50C-407E-A947-70E740481C1C}">
                <a14:useLocalDpi xmlns:a14="http://schemas.microsoft.com/office/drawing/2010/main"/>
              </a:ext>
            </a:extLst>
          </a:blip>
          <a:srcRect/>
          <a:stretch>
            <a:fillRect/>
          </a:stretch>
        </p:blipFill>
        <p:spPr/>
      </p:pic>
      <p:sp>
        <p:nvSpPr>
          <p:cNvPr id="5" name="Pladsholder til tekst 4"/>
          <p:cNvSpPr>
            <a:spLocks noGrp="1"/>
          </p:cNvSpPr>
          <p:nvPr>
            <p:ph type="body" sz="quarter" idx="14"/>
          </p:nvPr>
        </p:nvSpPr>
        <p:spPr/>
        <p:txBody>
          <a:bodyPr/>
          <a:lstStyle/>
          <a:p>
            <a:endParaRPr lang="da-DK"/>
          </a:p>
        </p:txBody>
      </p:sp>
      <p:sp>
        <p:nvSpPr>
          <p:cNvPr id="7" name="Pladsholder til sidefod 6"/>
          <p:cNvSpPr>
            <a:spLocks noGrp="1"/>
          </p:cNvSpPr>
          <p:nvPr>
            <p:ph type="ftr" sz="quarter" idx="16"/>
          </p:nvPr>
        </p:nvSpPr>
        <p:spPr/>
        <p:txBody>
          <a:bodyPr/>
          <a:lstStyle/>
          <a:p>
            <a:r>
              <a:rPr lang="en-GB"/>
              <a:t>Det Tekniske Fakultet</a:t>
            </a:r>
            <a:endParaRPr lang="en-GB" dirty="0"/>
          </a:p>
        </p:txBody>
      </p:sp>
      <p:sp>
        <p:nvSpPr>
          <p:cNvPr id="8" name="Pladsholder til slidenummer 7"/>
          <p:cNvSpPr>
            <a:spLocks noGrp="1"/>
          </p:cNvSpPr>
          <p:nvPr>
            <p:ph type="sldNum" sz="quarter" idx="17"/>
          </p:nvPr>
        </p:nvSpPr>
        <p:spPr/>
        <p:txBody>
          <a:bodyPr/>
          <a:lstStyle/>
          <a:p>
            <a:fld id="{45D37B1E-C366-494F-A587-962AD9AABC83}" type="slidenum">
              <a:rPr lang="en-GB" smtClean="0"/>
              <a:pPr/>
              <a:t>5</a:t>
            </a:fld>
            <a:endParaRPr lang="en-GB" dirty="0"/>
          </a:p>
        </p:txBody>
      </p:sp>
      <p:sp>
        <p:nvSpPr>
          <p:cNvPr id="9" name="Pladsholder til indhold 8"/>
          <p:cNvSpPr>
            <a:spLocks noGrp="1"/>
          </p:cNvSpPr>
          <p:nvPr>
            <p:ph sz="quarter" idx="18"/>
          </p:nvPr>
        </p:nvSpPr>
        <p:spPr/>
        <p:txBody>
          <a:bodyPr/>
          <a:lstStyle/>
          <a:p>
            <a:endParaRPr lang="da-DK"/>
          </a:p>
        </p:txBody>
      </p:sp>
      <p:pic>
        <p:nvPicPr>
          <p:cNvPr id="4" name="Billede 3">
            <a:extLst>
              <a:ext uri="{FF2B5EF4-FFF2-40B4-BE49-F238E27FC236}">
                <a16:creationId xmlns:a16="http://schemas.microsoft.com/office/drawing/2014/main" id="{3E0AD04B-3C11-4DF6-9744-ABC77D86FFE1}"/>
              </a:ext>
            </a:extLst>
          </p:cNvPr>
          <p:cNvPicPr>
            <a:picLocks noChangeAspect="1"/>
          </p:cNvPicPr>
          <p:nvPr/>
        </p:nvPicPr>
        <p:blipFill>
          <a:blip r:embed="rId5"/>
          <a:stretch>
            <a:fillRect/>
          </a:stretch>
        </p:blipFill>
        <p:spPr>
          <a:xfrm>
            <a:off x="7522227" y="350005"/>
            <a:ext cx="3782846" cy="2735953"/>
          </a:xfrm>
          <a:prstGeom prst="rect">
            <a:avLst/>
          </a:prstGeom>
        </p:spPr>
      </p:pic>
      <p:pic>
        <p:nvPicPr>
          <p:cNvPr id="11" name="Billede 10">
            <a:extLst>
              <a:ext uri="{FF2B5EF4-FFF2-40B4-BE49-F238E27FC236}">
                <a16:creationId xmlns:a16="http://schemas.microsoft.com/office/drawing/2014/main" id="{29A3C429-4118-4AC2-B6E0-473299DAD749}"/>
              </a:ext>
            </a:extLst>
          </p:cNvPr>
          <p:cNvPicPr>
            <a:picLocks noChangeAspect="1"/>
          </p:cNvPicPr>
          <p:nvPr/>
        </p:nvPicPr>
        <p:blipFill>
          <a:blip r:embed="rId6"/>
          <a:stretch>
            <a:fillRect/>
          </a:stretch>
        </p:blipFill>
        <p:spPr>
          <a:xfrm>
            <a:off x="7522227" y="3349717"/>
            <a:ext cx="3782846" cy="2823241"/>
          </a:xfrm>
          <a:prstGeom prst="rect">
            <a:avLst/>
          </a:prstGeom>
        </p:spPr>
      </p:pic>
    </p:spTree>
    <p:custDataLst>
      <p:tags r:id="rId1"/>
    </p:custDataLst>
    <p:extLst>
      <p:ext uri="{BB962C8B-B14F-4D97-AF65-F5344CB8AC3E}">
        <p14:creationId xmlns:p14="http://schemas.microsoft.com/office/powerpoint/2010/main" val="116055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748" y="453600"/>
            <a:ext cx="6791678" cy="1248208"/>
          </a:xfrm>
        </p:spPr>
        <p:txBody>
          <a:bodyPr/>
          <a:lstStyle/>
          <a:p>
            <a:r>
              <a:rPr lang="en-US" sz="3400" dirty="0"/>
              <a:t>Readiness Assurance Process</a:t>
            </a:r>
            <a:br>
              <a:rPr lang="en-US" sz="3400" dirty="0"/>
            </a:br>
            <a:r>
              <a:rPr lang="en-US" sz="2800" dirty="0"/>
              <a:t>(~</a:t>
            </a:r>
            <a:r>
              <a:rPr lang="en-US" sz="2400" dirty="0"/>
              <a:t>20% of class time)</a:t>
            </a:r>
            <a:br>
              <a:rPr lang="en-US" sz="3600" dirty="0"/>
            </a:br>
            <a:r>
              <a:rPr lang="en-US" sz="3400" dirty="0"/>
              <a:t> </a:t>
            </a:r>
          </a:p>
        </p:txBody>
      </p:sp>
      <p:sp>
        <p:nvSpPr>
          <p:cNvPr id="3" name="Pladsholder til indhold 2"/>
          <p:cNvSpPr>
            <a:spLocks noGrp="1"/>
          </p:cNvSpPr>
          <p:nvPr>
            <p:ph idx="1"/>
          </p:nvPr>
        </p:nvSpPr>
        <p:spPr>
          <a:xfrm>
            <a:off x="410400" y="1524000"/>
            <a:ext cx="5947200" cy="3990837"/>
          </a:xfrm>
        </p:spPr>
        <p:txBody>
          <a:bodyPr/>
          <a:lstStyle/>
          <a:p>
            <a:r>
              <a:rPr lang="en-US" sz="1800" dirty="0"/>
              <a:t>Corrective instruction</a:t>
            </a:r>
          </a:p>
          <a:p>
            <a:r>
              <a:rPr lang="en-US" sz="1800" b="0" dirty="0"/>
              <a:t>Students are given clarification from the instructor in the concepts they have been struggling with </a:t>
            </a:r>
            <a:r>
              <a:rPr lang="da-DK" sz="1800" b="0" dirty="0" err="1"/>
              <a:t>during</a:t>
            </a:r>
            <a:r>
              <a:rPr lang="da-DK" sz="1800" b="0" dirty="0"/>
              <a:t> the </a:t>
            </a:r>
            <a:r>
              <a:rPr lang="da-DK" sz="1800" b="0" dirty="0" err="1"/>
              <a:t>tRAT</a:t>
            </a:r>
            <a:r>
              <a:rPr lang="da-DK" sz="1800" b="0" dirty="0"/>
              <a:t>.</a:t>
            </a:r>
          </a:p>
          <a:p>
            <a:r>
              <a:rPr lang="da-DK" sz="1800" b="0" dirty="0"/>
              <a:t>I have </a:t>
            </a:r>
            <a:r>
              <a:rPr lang="en-US" sz="1800" b="0" dirty="0"/>
              <a:t>prepared a power </a:t>
            </a:r>
            <a:r>
              <a:rPr lang="da-DK" sz="1800" b="0" dirty="0"/>
              <a:t>point </a:t>
            </a:r>
            <a:r>
              <a:rPr lang="en-US" sz="1800" b="0" dirty="0"/>
              <a:t>including </a:t>
            </a:r>
            <a:r>
              <a:rPr lang="en-US" sz="1800" b="0" i="1" dirty="0"/>
              <a:t>all</a:t>
            </a:r>
            <a:r>
              <a:rPr lang="en-US" sz="1800" b="0" dirty="0"/>
              <a:t> questions even though only a few are used in the class-room</a:t>
            </a:r>
            <a:r>
              <a:rPr lang="da-DK" sz="1800" b="0" dirty="0"/>
              <a:t>.</a:t>
            </a:r>
          </a:p>
          <a:p>
            <a:endParaRPr lang="en-US" sz="1800" b="0" dirty="0"/>
          </a:p>
        </p:txBody>
      </p:sp>
      <p:pic>
        <p:nvPicPr>
          <p:cNvPr id="10" name="Pladsholder til billede 9"/>
          <p:cNvPicPr>
            <a:picLocks noGrp="1" noChangeAspect="1"/>
          </p:cNvPicPr>
          <p:nvPr>
            <p:ph type="pic" sz="quarter" idx="13"/>
          </p:nvPr>
        </p:nvPicPr>
        <p:blipFill>
          <a:blip r:embed="rId4" cstate="print">
            <a:extLst>
              <a:ext uri="{28A0092B-C50C-407E-A947-70E740481C1C}">
                <a14:useLocalDpi xmlns:a14="http://schemas.microsoft.com/office/drawing/2010/main"/>
              </a:ext>
            </a:extLst>
          </a:blip>
          <a:srcRect/>
          <a:stretch>
            <a:fillRect/>
          </a:stretch>
        </p:blipFill>
        <p:spPr/>
      </p:pic>
      <p:sp>
        <p:nvSpPr>
          <p:cNvPr id="5" name="Pladsholder til tekst 4"/>
          <p:cNvSpPr>
            <a:spLocks noGrp="1"/>
          </p:cNvSpPr>
          <p:nvPr>
            <p:ph type="body" sz="quarter" idx="14"/>
          </p:nvPr>
        </p:nvSpPr>
        <p:spPr/>
        <p:txBody>
          <a:bodyPr/>
          <a:lstStyle/>
          <a:p>
            <a:endParaRPr lang="da-DK"/>
          </a:p>
        </p:txBody>
      </p:sp>
      <p:sp>
        <p:nvSpPr>
          <p:cNvPr id="7" name="Pladsholder til sidefod 6"/>
          <p:cNvSpPr>
            <a:spLocks noGrp="1"/>
          </p:cNvSpPr>
          <p:nvPr>
            <p:ph type="ftr" sz="quarter" idx="16"/>
          </p:nvPr>
        </p:nvSpPr>
        <p:spPr/>
        <p:txBody>
          <a:bodyPr/>
          <a:lstStyle/>
          <a:p>
            <a:r>
              <a:rPr lang="en-GB"/>
              <a:t>Det Tekniske Fakultet</a:t>
            </a:r>
            <a:endParaRPr lang="en-GB" dirty="0"/>
          </a:p>
        </p:txBody>
      </p:sp>
      <p:sp>
        <p:nvSpPr>
          <p:cNvPr id="8" name="Pladsholder til slidenummer 7"/>
          <p:cNvSpPr>
            <a:spLocks noGrp="1"/>
          </p:cNvSpPr>
          <p:nvPr>
            <p:ph type="sldNum" sz="quarter" idx="17"/>
          </p:nvPr>
        </p:nvSpPr>
        <p:spPr/>
        <p:txBody>
          <a:bodyPr/>
          <a:lstStyle/>
          <a:p>
            <a:fld id="{45D37B1E-C366-494F-A587-962AD9AABC83}" type="slidenum">
              <a:rPr lang="en-GB" smtClean="0"/>
              <a:pPr/>
              <a:t>6</a:t>
            </a:fld>
            <a:endParaRPr lang="en-GB" dirty="0"/>
          </a:p>
        </p:txBody>
      </p:sp>
      <p:sp>
        <p:nvSpPr>
          <p:cNvPr id="9" name="Pladsholder til indhold 8"/>
          <p:cNvSpPr>
            <a:spLocks noGrp="1"/>
          </p:cNvSpPr>
          <p:nvPr>
            <p:ph sz="quarter" idx="18"/>
          </p:nvPr>
        </p:nvSpPr>
        <p:spPr/>
        <p:txBody>
          <a:bodyPr/>
          <a:lstStyle/>
          <a:p>
            <a:endParaRPr lang="da-DK"/>
          </a:p>
        </p:txBody>
      </p:sp>
      <p:pic>
        <p:nvPicPr>
          <p:cNvPr id="6" name="Billede 5">
            <a:extLst>
              <a:ext uri="{FF2B5EF4-FFF2-40B4-BE49-F238E27FC236}">
                <a16:creationId xmlns:a16="http://schemas.microsoft.com/office/drawing/2014/main" id="{B0EC17E2-E1AF-42B5-A6EC-C9175C615563}"/>
              </a:ext>
            </a:extLst>
          </p:cNvPr>
          <p:cNvPicPr>
            <a:picLocks noChangeAspect="1"/>
          </p:cNvPicPr>
          <p:nvPr/>
        </p:nvPicPr>
        <p:blipFill>
          <a:blip r:embed="rId5"/>
          <a:stretch>
            <a:fillRect/>
          </a:stretch>
        </p:blipFill>
        <p:spPr>
          <a:xfrm>
            <a:off x="155297" y="2936149"/>
            <a:ext cx="2095820" cy="3407051"/>
          </a:xfrm>
          <a:prstGeom prst="rect">
            <a:avLst/>
          </a:prstGeom>
        </p:spPr>
      </p:pic>
      <p:pic>
        <p:nvPicPr>
          <p:cNvPr id="12" name="Billede 11">
            <a:extLst>
              <a:ext uri="{FF2B5EF4-FFF2-40B4-BE49-F238E27FC236}">
                <a16:creationId xmlns:a16="http://schemas.microsoft.com/office/drawing/2014/main" id="{BC89078B-6823-4E41-B638-1A723B3A5FF4}"/>
              </a:ext>
            </a:extLst>
          </p:cNvPr>
          <p:cNvPicPr>
            <a:picLocks noChangeAspect="1"/>
          </p:cNvPicPr>
          <p:nvPr/>
        </p:nvPicPr>
        <p:blipFill>
          <a:blip r:embed="rId6"/>
          <a:stretch>
            <a:fillRect/>
          </a:stretch>
        </p:blipFill>
        <p:spPr>
          <a:xfrm>
            <a:off x="2337231" y="2936149"/>
            <a:ext cx="2082984" cy="3407051"/>
          </a:xfrm>
          <a:prstGeom prst="rect">
            <a:avLst/>
          </a:prstGeom>
        </p:spPr>
      </p:pic>
      <p:pic>
        <p:nvPicPr>
          <p:cNvPr id="13" name="Billede 12">
            <a:extLst>
              <a:ext uri="{FF2B5EF4-FFF2-40B4-BE49-F238E27FC236}">
                <a16:creationId xmlns:a16="http://schemas.microsoft.com/office/drawing/2014/main" id="{92EDAA3F-985B-4866-87FB-FC486FA7287B}"/>
              </a:ext>
            </a:extLst>
          </p:cNvPr>
          <p:cNvPicPr>
            <a:picLocks noChangeAspect="1"/>
          </p:cNvPicPr>
          <p:nvPr/>
        </p:nvPicPr>
        <p:blipFill>
          <a:blip r:embed="rId7"/>
          <a:stretch>
            <a:fillRect/>
          </a:stretch>
        </p:blipFill>
        <p:spPr>
          <a:xfrm>
            <a:off x="4547766" y="2936149"/>
            <a:ext cx="2082984" cy="3407051"/>
          </a:xfrm>
          <a:prstGeom prst="rect">
            <a:avLst/>
          </a:prstGeom>
        </p:spPr>
      </p:pic>
    </p:spTree>
    <p:custDataLst>
      <p:tags r:id="rId1"/>
    </p:custDataLst>
    <p:extLst>
      <p:ext uri="{BB962C8B-B14F-4D97-AF65-F5344CB8AC3E}">
        <p14:creationId xmlns:p14="http://schemas.microsoft.com/office/powerpoint/2010/main" val="148502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billede 8"/>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l="-20"/>
          <a:stretch/>
        </p:blipFill>
        <p:spPr>
          <a:xfrm>
            <a:off x="2400" y="0"/>
            <a:ext cx="12189600" cy="6858000"/>
          </a:xfrm>
        </p:spPr>
      </p:pic>
      <p:sp>
        <p:nvSpPr>
          <p:cNvPr id="3" name="Pladsholder til tekst 2"/>
          <p:cNvSpPr>
            <a:spLocks noGrp="1"/>
          </p:cNvSpPr>
          <p:nvPr>
            <p:ph type="body" sz="quarter" idx="14"/>
          </p:nvPr>
        </p:nvSpPr>
        <p:spPr>
          <a:xfrm>
            <a:off x="10540800" y="356400"/>
            <a:ext cx="1249200" cy="338400"/>
          </a:xfrm>
        </p:spPr>
        <p:txBody>
          <a:bodyPr/>
          <a:lstStyle/>
          <a:p>
            <a:endParaRPr lang="da-DK"/>
          </a:p>
        </p:txBody>
      </p:sp>
      <p:sp>
        <p:nvSpPr>
          <p:cNvPr id="4" name="Titel 3"/>
          <p:cNvSpPr>
            <a:spLocks noGrp="1"/>
          </p:cNvSpPr>
          <p:nvPr>
            <p:ph type="ctrTitle"/>
          </p:nvPr>
        </p:nvSpPr>
        <p:spPr>
          <a:xfrm>
            <a:off x="238933" y="945024"/>
            <a:ext cx="11953067" cy="990990"/>
          </a:xfrm>
        </p:spPr>
        <p:txBody>
          <a:bodyPr/>
          <a:lstStyle/>
          <a:p>
            <a:r>
              <a:rPr lang="en-US" dirty="0"/>
              <a:t>Team Application Exercise </a:t>
            </a:r>
            <a:br>
              <a:rPr lang="en-US" dirty="0"/>
            </a:br>
            <a:r>
              <a:rPr lang="en-US" sz="2800" dirty="0"/>
              <a:t>(~80% of class time)</a:t>
            </a:r>
            <a:endParaRPr lang="en-US" sz="1050" dirty="0"/>
          </a:p>
        </p:txBody>
      </p:sp>
      <p:sp>
        <p:nvSpPr>
          <p:cNvPr id="7" name="Pladsholder til sidefod 6"/>
          <p:cNvSpPr>
            <a:spLocks noGrp="1"/>
          </p:cNvSpPr>
          <p:nvPr>
            <p:ph type="ftr" sz="quarter" idx="11"/>
          </p:nvPr>
        </p:nvSpPr>
        <p:spPr>
          <a:xfrm>
            <a:off x="410400" y="0"/>
            <a:ext cx="3340800" cy="723600"/>
          </a:xfrm>
        </p:spPr>
        <p:txBody>
          <a:bodyPr/>
          <a:lstStyle/>
          <a:p>
            <a:r>
              <a:rPr lang="da-DK"/>
              <a:t>Det Tekniske Fakultet</a:t>
            </a:r>
            <a:endParaRPr lang="da-DK" dirty="0"/>
          </a:p>
        </p:txBody>
      </p:sp>
      <p:sp>
        <p:nvSpPr>
          <p:cNvPr id="8" name="Pladsholder til slidenummer 7"/>
          <p:cNvSpPr>
            <a:spLocks noGrp="1"/>
          </p:cNvSpPr>
          <p:nvPr>
            <p:ph type="sldNum" sz="quarter" idx="12"/>
          </p:nvPr>
        </p:nvSpPr>
        <p:spPr>
          <a:xfrm>
            <a:off x="406800" y="6604278"/>
            <a:ext cx="431400" cy="263661"/>
          </a:xfrm>
        </p:spPr>
        <p:txBody>
          <a:bodyPr/>
          <a:lstStyle/>
          <a:p>
            <a:fld id="{45D37B1E-C366-494F-A587-962AD9AABC83}" type="slidenum">
              <a:rPr lang="da-DK" smtClean="0"/>
              <a:pPr/>
              <a:t>7</a:t>
            </a:fld>
            <a:endParaRPr lang="da-DK" dirty="0"/>
          </a:p>
        </p:txBody>
      </p:sp>
      <p:sp>
        <p:nvSpPr>
          <p:cNvPr id="10" name="Pladsholder til slidenummer 6">
            <a:extLst>
              <a:ext uri="{FF2B5EF4-FFF2-40B4-BE49-F238E27FC236}">
                <a16:creationId xmlns:a16="http://schemas.microsoft.com/office/drawing/2014/main" id="{8A8202A5-93A4-4BFC-99FD-ABD0BD314CF9}"/>
              </a:ext>
            </a:extLst>
          </p:cNvPr>
          <p:cNvSpPr txBox="1">
            <a:spLocks/>
          </p:cNvSpPr>
          <p:nvPr/>
        </p:nvSpPr>
        <p:spPr>
          <a:xfrm>
            <a:off x="410400" y="6393600"/>
            <a:ext cx="431400" cy="1818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D37B1E-C366-494F-A587-962AD9AABC83}" type="slidenum">
              <a:rPr lang="en-GB" smtClean="0"/>
              <a:pPr/>
              <a:t>7</a:t>
            </a:fld>
            <a:endParaRPr lang="en-GB" dirty="0"/>
          </a:p>
        </p:txBody>
      </p:sp>
      <p:sp>
        <p:nvSpPr>
          <p:cNvPr id="11" name="Pladsholder til slidenummer 6">
            <a:extLst>
              <a:ext uri="{FF2B5EF4-FFF2-40B4-BE49-F238E27FC236}">
                <a16:creationId xmlns:a16="http://schemas.microsoft.com/office/drawing/2014/main" id="{58786B13-0BBC-49EB-AEDD-CAC8EE9269CE}"/>
              </a:ext>
            </a:extLst>
          </p:cNvPr>
          <p:cNvSpPr txBox="1">
            <a:spLocks/>
          </p:cNvSpPr>
          <p:nvPr/>
        </p:nvSpPr>
        <p:spPr>
          <a:xfrm>
            <a:off x="562800" y="6546000"/>
            <a:ext cx="431400" cy="1818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D37B1E-C366-494F-A587-962AD9AABC83}" type="slidenum">
              <a:rPr lang="en-GB" smtClean="0">
                <a:ln>
                  <a:solidFill>
                    <a:srgbClr val="FFFFFF"/>
                  </a:solidFill>
                </a:ln>
                <a:solidFill>
                  <a:srgbClr val="FFFFFF"/>
                </a:solidFill>
              </a:rPr>
              <a:pPr/>
              <a:t>7</a:t>
            </a:fld>
            <a:endParaRPr lang="en-GB" dirty="0">
              <a:ln>
                <a:solidFill>
                  <a:srgbClr val="FFFFFF"/>
                </a:solidFill>
              </a:ln>
              <a:solidFill>
                <a:srgbClr val="FFFFFF"/>
              </a:solidFill>
            </a:endParaRPr>
          </a:p>
        </p:txBody>
      </p:sp>
      <p:sp>
        <p:nvSpPr>
          <p:cNvPr id="2" name="Rektangel 1">
            <a:extLst>
              <a:ext uri="{FF2B5EF4-FFF2-40B4-BE49-F238E27FC236}">
                <a16:creationId xmlns:a16="http://schemas.microsoft.com/office/drawing/2014/main" id="{5F725C53-5C75-4450-91DA-9218141855A1}"/>
              </a:ext>
            </a:extLst>
          </p:cNvPr>
          <p:cNvSpPr/>
          <p:nvPr/>
        </p:nvSpPr>
        <p:spPr>
          <a:xfrm>
            <a:off x="238933" y="2012930"/>
            <a:ext cx="11733992" cy="2031325"/>
          </a:xfrm>
          <a:prstGeom prst="rect">
            <a:avLst/>
          </a:prstGeom>
        </p:spPr>
        <p:txBody>
          <a:bodyPr wrap="square">
            <a:spAutoFit/>
          </a:bodyPr>
          <a:lstStyle/>
          <a:p>
            <a:r>
              <a:rPr lang="en-US" dirty="0"/>
              <a:t>This is the most important step! </a:t>
            </a:r>
          </a:p>
          <a:p>
            <a:r>
              <a:rPr lang="en-US" dirty="0"/>
              <a:t>Students, in teams, are presented with a scenario/vignette that is similar to the type of problem that they will be grappling with in their careers. They are challenged to make interpretations, calculations, predictions and analyses of given information's and make a specific choice from a range of options, post their choice when other teams post theirs, then explain and defend their choice to the class if asked to do so.</a:t>
            </a:r>
          </a:p>
          <a:p>
            <a:endParaRPr lang="en-US" cap="all" dirty="0"/>
          </a:p>
          <a:p>
            <a:r>
              <a:rPr lang="en-US" cap="all" dirty="0">
                <a:solidFill>
                  <a:srgbClr val="FF0000"/>
                </a:solidFill>
                <a:highlight>
                  <a:srgbClr val="00FFFF"/>
                </a:highlight>
              </a:rPr>
              <a:t>My vignette:</a:t>
            </a:r>
            <a:r>
              <a:rPr lang="da-DK" cap="all" dirty="0">
                <a:solidFill>
                  <a:srgbClr val="FF0000"/>
                </a:solidFill>
                <a:highlight>
                  <a:srgbClr val="00FFFF"/>
                </a:highlight>
              </a:rPr>
              <a:t> Make a list of </a:t>
            </a:r>
            <a:r>
              <a:rPr lang="da-DK" cap="all" dirty="0" err="1">
                <a:solidFill>
                  <a:srgbClr val="FF0000"/>
                </a:solidFill>
                <a:highlight>
                  <a:srgbClr val="00FFFF"/>
                </a:highlight>
              </a:rPr>
              <a:t>mass</a:t>
            </a:r>
            <a:r>
              <a:rPr lang="da-DK" cap="all" dirty="0">
                <a:solidFill>
                  <a:srgbClr val="FF0000"/>
                </a:solidFill>
                <a:highlight>
                  <a:srgbClr val="00FFFF"/>
                </a:highlight>
              </a:rPr>
              <a:t> </a:t>
            </a:r>
            <a:r>
              <a:rPr lang="da-DK" cap="all" dirty="0" err="1">
                <a:solidFill>
                  <a:srgbClr val="FF0000"/>
                </a:solidFill>
                <a:highlight>
                  <a:srgbClr val="00FFFF"/>
                </a:highlight>
              </a:rPr>
              <a:t>volume</a:t>
            </a:r>
            <a:r>
              <a:rPr lang="da-DK" cap="all" dirty="0">
                <a:solidFill>
                  <a:srgbClr val="FF0000"/>
                </a:solidFill>
                <a:highlight>
                  <a:srgbClr val="00FFFF"/>
                </a:highlight>
              </a:rPr>
              <a:t> of </a:t>
            </a:r>
            <a:r>
              <a:rPr lang="da-DK" cap="all" dirty="0" err="1">
                <a:solidFill>
                  <a:srgbClr val="FF0000"/>
                </a:solidFill>
                <a:highlight>
                  <a:srgbClr val="00FFFF"/>
                </a:highlight>
              </a:rPr>
              <a:t>soil</a:t>
            </a:r>
            <a:r>
              <a:rPr lang="da-DK" cap="all" dirty="0">
                <a:solidFill>
                  <a:srgbClr val="FF0000"/>
                </a:solidFill>
                <a:highlight>
                  <a:srgbClr val="00FFFF"/>
                </a:highlight>
              </a:rPr>
              <a:t> by </a:t>
            </a:r>
            <a:r>
              <a:rPr lang="da-DK" cap="all" dirty="0" err="1">
                <a:solidFill>
                  <a:srgbClr val="FF0000"/>
                </a:solidFill>
                <a:highlight>
                  <a:srgbClr val="00FFFF"/>
                </a:highlight>
              </a:rPr>
              <a:t>using</a:t>
            </a:r>
            <a:r>
              <a:rPr lang="da-DK" cap="all" dirty="0">
                <a:solidFill>
                  <a:srgbClr val="FF0000"/>
                </a:solidFill>
                <a:highlight>
                  <a:srgbClr val="00FFFF"/>
                </a:highlight>
              </a:rPr>
              <a:t> a </a:t>
            </a:r>
            <a:r>
              <a:rPr lang="da-DK" cap="all" dirty="0" err="1">
                <a:solidFill>
                  <a:srgbClr val="FF0000"/>
                </a:solidFill>
                <a:highlight>
                  <a:srgbClr val="00FFFF"/>
                </a:highlight>
              </a:rPr>
              <a:t>mass</a:t>
            </a:r>
            <a:r>
              <a:rPr lang="da-DK" cap="all" dirty="0">
                <a:solidFill>
                  <a:srgbClr val="FF0000"/>
                </a:solidFill>
                <a:highlight>
                  <a:srgbClr val="00FFFF"/>
                </a:highlight>
              </a:rPr>
              <a:t> </a:t>
            </a:r>
            <a:r>
              <a:rPr lang="da-DK" cap="all" dirty="0" err="1">
                <a:solidFill>
                  <a:srgbClr val="FF0000"/>
                </a:solidFill>
                <a:highlight>
                  <a:srgbClr val="00FFFF"/>
                </a:highlight>
              </a:rPr>
              <a:t>haul</a:t>
            </a:r>
            <a:r>
              <a:rPr lang="da-DK" cap="all" dirty="0">
                <a:solidFill>
                  <a:srgbClr val="FF0000"/>
                </a:solidFill>
                <a:highlight>
                  <a:srgbClr val="00FFFF"/>
                </a:highlight>
              </a:rPr>
              <a:t> diagram</a:t>
            </a:r>
            <a:endParaRPr lang="en-US" cap="all" dirty="0">
              <a:solidFill>
                <a:srgbClr val="FF0000"/>
              </a:solidFill>
              <a:highlight>
                <a:srgbClr val="00FFFF"/>
              </a:highlight>
            </a:endParaRPr>
          </a:p>
        </p:txBody>
      </p:sp>
      <p:pic>
        <p:nvPicPr>
          <p:cNvPr id="5" name="Billede 4">
            <a:extLst>
              <a:ext uri="{FF2B5EF4-FFF2-40B4-BE49-F238E27FC236}">
                <a16:creationId xmlns:a16="http://schemas.microsoft.com/office/drawing/2014/main" id="{2092E939-4450-41A3-A97C-CA3D616569A6}"/>
              </a:ext>
            </a:extLst>
          </p:cNvPr>
          <p:cNvPicPr>
            <a:picLocks noChangeAspect="1"/>
          </p:cNvPicPr>
          <p:nvPr/>
        </p:nvPicPr>
        <p:blipFill>
          <a:blip r:embed="rId5"/>
          <a:stretch>
            <a:fillRect/>
          </a:stretch>
        </p:blipFill>
        <p:spPr>
          <a:xfrm>
            <a:off x="238933" y="4357447"/>
            <a:ext cx="8601075" cy="2058442"/>
          </a:xfrm>
          <a:prstGeom prst="rect">
            <a:avLst/>
          </a:prstGeom>
        </p:spPr>
      </p:pic>
      <p:pic>
        <p:nvPicPr>
          <p:cNvPr id="6" name="Billede 5">
            <a:extLst>
              <a:ext uri="{FF2B5EF4-FFF2-40B4-BE49-F238E27FC236}">
                <a16:creationId xmlns:a16="http://schemas.microsoft.com/office/drawing/2014/main" id="{0C392614-21B9-495C-9945-B44ADCD3312A}"/>
              </a:ext>
            </a:extLst>
          </p:cNvPr>
          <p:cNvPicPr>
            <a:picLocks noChangeAspect="1"/>
          </p:cNvPicPr>
          <p:nvPr/>
        </p:nvPicPr>
        <p:blipFill>
          <a:blip r:embed="rId6"/>
          <a:stretch>
            <a:fillRect/>
          </a:stretch>
        </p:blipFill>
        <p:spPr>
          <a:xfrm>
            <a:off x="9550189" y="4044255"/>
            <a:ext cx="2231411" cy="2775822"/>
          </a:xfrm>
          <a:prstGeom prst="rect">
            <a:avLst/>
          </a:prstGeom>
        </p:spPr>
      </p:pic>
    </p:spTree>
    <p:custDataLst>
      <p:tags r:id="rId1"/>
    </p:custDataLst>
    <p:extLst>
      <p:ext uri="{BB962C8B-B14F-4D97-AF65-F5344CB8AC3E}">
        <p14:creationId xmlns:p14="http://schemas.microsoft.com/office/powerpoint/2010/main" val="145520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billede 8"/>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l="-20"/>
          <a:stretch/>
        </p:blipFill>
        <p:spPr>
          <a:xfrm>
            <a:off x="2400" y="0"/>
            <a:ext cx="12189600" cy="6858000"/>
          </a:xfrm>
        </p:spPr>
      </p:pic>
      <p:sp>
        <p:nvSpPr>
          <p:cNvPr id="3" name="Pladsholder til tekst 2"/>
          <p:cNvSpPr>
            <a:spLocks noGrp="1"/>
          </p:cNvSpPr>
          <p:nvPr>
            <p:ph type="body" sz="quarter" idx="14"/>
          </p:nvPr>
        </p:nvSpPr>
        <p:spPr>
          <a:xfrm>
            <a:off x="10540800" y="356400"/>
            <a:ext cx="1249200" cy="338400"/>
          </a:xfrm>
        </p:spPr>
        <p:txBody>
          <a:bodyPr/>
          <a:lstStyle/>
          <a:p>
            <a:endParaRPr lang="da-DK"/>
          </a:p>
        </p:txBody>
      </p:sp>
      <p:sp>
        <p:nvSpPr>
          <p:cNvPr id="4" name="Titel 3"/>
          <p:cNvSpPr>
            <a:spLocks noGrp="1"/>
          </p:cNvSpPr>
          <p:nvPr>
            <p:ph type="ctrTitle"/>
          </p:nvPr>
        </p:nvSpPr>
        <p:spPr>
          <a:xfrm>
            <a:off x="477900" y="2941681"/>
            <a:ext cx="11953067" cy="990990"/>
          </a:xfrm>
        </p:spPr>
        <p:txBody>
          <a:bodyPr/>
          <a:lstStyle/>
          <a:p>
            <a:r>
              <a:rPr lang="en-US" dirty="0">
                <a:solidFill>
                  <a:srgbClr val="FFC000"/>
                </a:solidFill>
              </a:rPr>
              <a:t>Wishes</a:t>
            </a:r>
            <a:endParaRPr lang="en-US" sz="1050" dirty="0">
              <a:solidFill>
                <a:srgbClr val="FFC000"/>
              </a:solidFill>
            </a:endParaRPr>
          </a:p>
        </p:txBody>
      </p:sp>
      <p:sp>
        <p:nvSpPr>
          <p:cNvPr id="7" name="Pladsholder til sidefod 6"/>
          <p:cNvSpPr>
            <a:spLocks noGrp="1"/>
          </p:cNvSpPr>
          <p:nvPr>
            <p:ph type="ftr" sz="quarter" idx="11"/>
          </p:nvPr>
        </p:nvSpPr>
        <p:spPr>
          <a:xfrm>
            <a:off x="410400" y="0"/>
            <a:ext cx="3340800" cy="723600"/>
          </a:xfrm>
        </p:spPr>
        <p:txBody>
          <a:bodyPr/>
          <a:lstStyle/>
          <a:p>
            <a:r>
              <a:rPr lang="da-DK"/>
              <a:t>Det Tekniske Fakultet</a:t>
            </a:r>
            <a:endParaRPr lang="da-DK" dirty="0"/>
          </a:p>
        </p:txBody>
      </p:sp>
      <p:sp>
        <p:nvSpPr>
          <p:cNvPr id="8" name="Pladsholder til slidenummer 7"/>
          <p:cNvSpPr>
            <a:spLocks noGrp="1"/>
          </p:cNvSpPr>
          <p:nvPr>
            <p:ph type="sldNum" sz="quarter" idx="12"/>
          </p:nvPr>
        </p:nvSpPr>
        <p:spPr>
          <a:xfrm>
            <a:off x="406800" y="6604278"/>
            <a:ext cx="431400" cy="263661"/>
          </a:xfrm>
        </p:spPr>
        <p:txBody>
          <a:bodyPr/>
          <a:lstStyle/>
          <a:p>
            <a:fld id="{45D37B1E-C366-494F-A587-962AD9AABC83}" type="slidenum">
              <a:rPr lang="da-DK" smtClean="0"/>
              <a:pPr/>
              <a:t>8</a:t>
            </a:fld>
            <a:endParaRPr lang="da-DK" dirty="0"/>
          </a:p>
        </p:txBody>
      </p:sp>
      <p:sp>
        <p:nvSpPr>
          <p:cNvPr id="10" name="Pladsholder til slidenummer 6">
            <a:extLst>
              <a:ext uri="{FF2B5EF4-FFF2-40B4-BE49-F238E27FC236}">
                <a16:creationId xmlns:a16="http://schemas.microsoft.com/office/drawing/2014/main" id="{8A8202A5-93A4-4BFC-99FD-ABD0BD314CF9}"/>
              </a:ext>
            </a:extLst>
          </p:cNvPr>
          <p:cNvSpPr txBox="1">
            <a:spLocks/>
          </p:cNvSpPr>
          <p:nvPr/>
        </p:nvSpPr>
        <p:spPr>
          <a:xfrm>
            <a:off x="410400" y="6393600"/>
            <a:ext cx="431400" cy="1818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D37B1E-C366-494F-A587-962AD9AABC83}" type="slidenum">
              <a:rPr lang="en-GB" smtClean="0"/>
              <a:pPr/>
              <a:t>8</a:t>
            </a:fld>
            <a:endParaRPr lang="en-GB" dirty="0"/>
          </a:p>
        </p:txBody>
      </p:sp>
      <p:sp>
        <p:nvSpPr>
          <p:cNvPr id="11" name="Pladsholder til slidenummer 6">
            <a:extLst>
              <a:ext uri="{FF2B5EF4-FFF2-40B4-BE49-F238E27FC236}">
                <a16:creationId xmlns:a16="http://schemas.microsoft.com/office/drawing/2014/main" id="{58786B13-0BBC-49EB-AEDD-CAC8EE9269CE}"/>
              </a:ext>
            </a:extLst>
          </p:cNvPr>
          <p:cNvSpPr txBox="1">
            <a:spLocks/>
          </p:cNvSpPr>
          <p:nvPr/>
        </p:nvSpPr>
        <p:spPr>
          <a:xfrm>
            <a:off x="562800" y="6546000"/>
            <a:ext cx="431400" cy="1818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D37B1E-C366-494F-A587-962AD9AABC83}" type="slidenum">
              <a:rPr lang="en-GB" smtClean="0">
                <a:ln>
                  <a:solidFill>
                    <a:srgbClr val="FFFFFF"/>
                  </a:solidFill>
                </a:ln>
                <a:solidFill>
                  <a:srgbClr val="FFFFFF"/>
                </a:solidFill>
              </a:rPr>
              <a:pPr/>
              <a:t>8</a:t>
            </a:fld>
            <a:endParaRPr lang="en-GB" dirty="0">
              <a:ln>
                <a:solidFill>
                  <a:srgbClr val="FFFFFF"/>
                </a:solidFill>
              </a:ln>
              <a:solidFill>
                <a:srgbClr val="FFFFFF"/>
              </a:solidFill>
            </a:endParaRPr>
          </a:p>
        </p:txBody>
      </p:sp>
      <p:sp>
        <p:nvSpPr>
          <p:cNvPr id="12" name="Titel 3">
            <a:extLst>
              <a:ext uri="{FF2B5EF4-FFF2-40B4-BE49-F238E27FC236}">
                <a16:creationId xmlns:a16="http://schemas.microsoft.com/office/drawing/2014/main" id="{941DFE3E-B543-4179-8560-6A3FD8815CE0}"/>
              </a:ext>
            </a:extLst>
          </p:cNvPr>
          <p:cNvSpPr txBox="1">
            <a:spLocks/>
          </p:cNvSpPr>
          <p:nvPr/>
        </p:nvSpPr>
        <p:spPr>
          <a:xfrm>
            <a:off x="402000" y="593317"/>
            <a:ext cx="11953067" cy="990990"/>
          </a:xfrm>
          <a:prstGeom prst="rect">
            <a:avLst/>
          </a:prstGeom>
        </p:spPr>
        <p:txBody>
          <a:bodyPr vert="horz" lIns="0" tIns="0" rIns="0" bIns="0" rtlCol="0" anchor="b" anchorCtr="0">
            <a:noAutofit/>
          </a:bodyPr>
          <a:lstStyle>
            <a:lvl1pPr algn="l" defTabSz="914400" rtl="0" eaLnBrk="1" latinLnBrk="0" hangingPunct="1">
              <a:lnSpc>
                <a:spcPct val="87000"/>
              </a:lnSpc>
              <a:spcBef>
                <a:spcPct val="0"/>
              </a:spcBef>
              <a:buNone/>
              <a:defRPr sz="5000" b="1" kern="1200">
                <a:solidFill>
                  <a:schemeClr val="bg1"/>
                </a:solidFill>
                <a:latin typeface="+mj-lt"/>
                <a:ea typeface="+mj-ea"/>
                <a:cs typeface="+mj-cs"/>
              </a:defRPr>
            </a:lvl1pPr>
          </a:lstStyle>
          <a:p>
            <a:r>
              <a:rPr lang="en-US" dirty="0">
                <a:solidFill>
                  <a:srgbClr val="FFC000"/>
                </a:solidFill>
              </a:rPr>
              <a:t>More information</a:t>
            </a:r>
          </a:p>
          <a:p>
            <a:endParaRPr lang="en-US" sz="1050" dirty="0">
              <a:solidFill>
                <a:srgbClr val="FFC000"/>
              </a:solidFill>
            </a:endParaRPr>
          </a:p>
        </p:txBody>
      </p:sp>
      <p:pic>
        <p:nvPicPr>
          <p:cNvPr id="13" name="Billede 12">
            <a:extLst>
              <a:ext uri="{FF2B5EF4-FFF2-40B4-BE49-F238E27FC236}">
                <a16:creationId xmlns:a16="http://schemas.microsoft.com/office/drawing/2014/main" id="{BFDB555F-3DEC-40A3-91ED-5A433322ECF7}"/>
              </a:ext>
            </a:extLst>
          </p:cNvPr>
          <p:cNvPicPr>
            <a:picLocks noChangeAspect="1"/>
          </p:cNvPicPr>
          <p:nvPr/>
        </p:nvPicPr>
        <p:blipFill>
          <a:blip r:embed="rId5"/>
          <a:stretch>
            <a:fillRect/>
          </a:stretch>
        </p:blipFill>
        <p:spPr>
          <a:xfrm>
            <a:off x="410400" y="1390776"/>
            <a:ext cx="7400925" cy="1894000"/>
          </a:xfrm>
          <a:prstGeom prst="rect">
            <a:avLst/>
          </a:prstGeom>
        </p:spPr>
      </p:pic>
      <p:pic>
        <p:nvPicPr>
          <p:cNvPr id="15" name="Billede 14" descr="Et billede, der indeholder person, indendørs, loft, væg&#10;&#10;Beskrivelse, der er oprettet med meget høj sikkerhed">
            <a:extLst>
              <a:ext uri="{FF2B5EF4-FFF2-40B4-BE49-F238E27FC236}">
                <a16:creationId xmlns:a16="http://schemas.microsoft.com/office/drawing/2014/main" id="{3608B853-94F3-43DE-809D-3B00EC40B4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1250" y="3851426"/>
            <a:ext cx="3835285" cy="2876464"/>
          </a:xfrm>
          <a:prstGeom prst="rect">
            <a:avLst/>
          </a:prstGeom>
        </p:spPr>
      </p:pic>
    </p:spTree>
    <p:custDataLst>
      <p:tags r:id="rId1"/>
    </p:custDataLst>
    <p:extLst>
      <p:ext uri="{BB962C8B-B14F-4D97-AF65-F5344CB8AC3E}">
        <p14:creationId xmlns:p14="http://schemas.microsoft.com/office/powerpoint/2010/main" val="19969680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383971492272620"/>
</p:tagLst>
</file>

<file path=ppt/tags/tag2.xml><?xml version="1.0" encoding="utf-8"?>
<p:tagLst xmlns:a="http://schemas.openxmlformats.org/drawingml/2006/main" xmlns:r="http://schemas.openxmlformats.org/officeDocument/2006/relationships" xmlns:p="http://schemas.openxmlformats.org/presentationml/2006/main">
  <p:tag name="TEMPLAFYSLIDEID" val="636383971492576521"/>
</p:tagLst>
</file>

<file path=ppt/tags/tag3.xml><?xml version="1.0" encoding="utf-8"?>
<p:tagLst xmlns:a="http://schemas.openxmlformats.org/drawingml/2006/main" xmlns:r="http://schemas.openxmlformats.org/officeDocument/2006/relationships" xmlns:p="http://schemas.openxmlformats.org/presentationml/2006/main">
  <p:tag name="TEMPLAFYSLIDEID" val="636383971494295583"/>
</p:tagLst>
</file>

<file path=ppt/tags/tag4.xml><?xml version="1.0" encoding="utf-8"?>
<p:tagLst xmlns:a="http://schemas.openxmlformats.org/drawingml/2006/main" xmlns:r="http://schemas.openxmlformats.org/officeDocument/2006/relationships" xmlns:p="http://schemas.openxmlformats.org/presentationml/2006/main">
  <p:tag name="TEMPLAFYSLIDEID" val="636383971492420262"/>
</p:tagLst>
</file>

<file path=ppt/tags/tag5.xml><?xml version="1.0" encoding="utf-8"?>
<p:tagLst xmlns:a="http://schemas.openxmlformats.org/drawingml/2006/main" xmlns:r="http://schemas.openxmlformats.org/officeDocument/2006/relationships" xmlns:p="http://schemas.openxmlformats.org/presentationml/2006/main">
  <p:tag name="TEMPLAFYSLIDEID" val="636383971494920350"/>
</p:tagLst>
</file>

<file path=ppt/tags/tag6.xml><?xml version="1.0" encoding="utf-8"?>
<p:tagLst xmlns:a="http://schemas.openxmlformats.org/drawingml/2006/main" xmlns:r="http://schemas.openxmlformats.org/officeDocument/2006/relationships" xmlns:p="http://schemas.openxmlformats.org/presentationml/2006/main">
  <p:tag name="TEMPLAFYSLIDEID" val="636383971494920350"/>
</p:tagLst>
</file>

<file path=ppt/tags/tag7.xml><?xml version="1.0" encoding="utf-8"?>
<p:tagLst xmlns:a="http://schemas.openxmlformats.org/drawingml/2006/main" xmlns:r="http://schemas.openxmlformats.org/officeDocument/2006/relationships" xmlns:p="http://schemas.openxmlformats.org/presentationml/2006/main">
  <p:tag name="TEMPLAFYSLIDEID" val="636383971493201623"/>
</p:tagLst>
</file>

<file path=ppt/tags/tag8.xml><?xml version="1.0" encoding="utf-8"?>
<p:tagLst xmlns:a="http://schemas.openxmlformats.org/drawingml/2006/main" xmlns:r="http://schemas.openxmlformats.org/officeDocument/2006/relationships" xmlns:p="http://schemas.openxmlformats.org/presentationml/2006/main">
  <p:tag name="TEMPLAFYSLIDEID" val="636383971493201623"/>
</p:tagLst>
</file>

<file path=ppt/theme/theme1.xml><?xml version="1.0" encoding="utf-8"?>
<a:theme xmlns:a="http://schemas.openxmlformats.org/drawingml/2006/main" name="SDU">
  <a:themeElements>
    <a:clrScheme name="SDU">
      <a:dk1>
        <a:sysClr val="windowText" lastClr="000000"/>
      </a:dk1>
      <a:lt1>
        <a:sysClr val="window" lastClr="FFFFFF"/>
      </a:lt1>
      <a:dk2>
        <a:srgbClr val="473729"/>
      </a:dk2>
      <a:lt2>
        <a:srgbClr val="EFE5D1"/>
      </a:lt2>
      <a:accent1>
        <a:srgbClr val="4E5B31"/>
      </a:accent1>
      <a:accent2>
        <a:srgbClr val="789D4A"/>
      </a:accent2>
      <a:accent3>
        <a:srgbClr val="AEB862"/>
      </a:accent3>
      <a:accent4>
        <a:srgbClr val="862633"/>
      </a:accent4>
      <a:accent5>
        <a:srgbClr val="D05A57"/>
      </a:accent5>
      <a:accent6>
        <a:srgbClr val="D38235"/>
      </a:accent6>
      <a:hlink>
        <a:srgbClr val="0563C1"/>
      </a:hlink>
      <a:folHlink>
        <a:srgbClr val="954F72"/>
      </a:folHlink>
    </a:clrScheme>
    <a:fontScheme name="Master PP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a:srgbClr val="FFFFFF"/>
    </a:custClr>
    <a:custClr>
      <a:srgbClr val="FFFFFF"/>
    </a:custClr>
    <a:custClr>
      <a:srgbClr val="FFFFFF"/>
    </a:custClr>
    <a:custClr>
      <a:srgbClr val="FFFFFF"/>
    </a:custClr>
    <a:custClr>
      <a:srgbClr val="FFFFFF"/>
    </a:custClr>
    <a:custClr>
      <a:srgbClr val="FFFFFF"/>
    </a:custClr>
    <a:custClr name="Orange 1">
      <a:srgbClr val="D38235"/>
    </a:custClr>
    <a:custClr name="Orange 2">
      <a:srgbClr val="E0A526"/>
    </a:custClr>
    <a:custClr name="Orange 3">
      <a:srgbClr val="EED484"/>
    </a:custClr>
    <a:custClr name="Orange 4">
      <a:srgbClr val="FCF0C4"/>
    </a:custClr>
    <a:custClr>
      <a:srgbClr val="FFFFFF"/>
    </a:custClr>
    <a:custClr>
      <a:srgbClr val="FFFFFF"/>
    </a:custClr>
    <a:custClr>
      <a:srgbClr val="FFFFFF"/>
    </a:custClr>
    <a:custClr>
      <a:srgbClr val="FFFFFF"/>
    </a:custClr>
    <a:custClr>
      <a:srgbClr val="FFFFFF"/>
    </a:custClr>
    <a:custClr>
      <a:srgbClr val="FFFFFF"/>
    </a:custClr>
    <a:custClr name="Rød 1">
      <a:srgbClr val="862633"/>
    </a:custClr>
    <a:custClr name="Rød 2">
      <a:srgbClr val="D05A57"/>
    </a:custClr>
    <a:custClr name="Rød 3">
      <a:srgbClr val="E1BBB4"/>
    </a:custClr>
    <a:custClr name="Rød 4">
      <a:srgbClr val="F4E2DE"/>
    </a:custClr>
    <a:custClr>
      <a:srgbClr val="FFFFFF"/>
    </a:custClr>
    <a:custClr>
      <a:srgbClr val="FFFFFF"/>
    </a:custClr>
    <a:custClr>
      <a:srgbClr val="FFFFFF"/>
    </a:custClr>
    <a:custClr>
      <a:srgbClr val="FFFFFF"/>
    </a:custClr>
    <a:custClr>
      <a:srgbClr val="FFFFFF"/>
    </a:custClr>
    <a:custClr>
      <a:srgbClr val="FFFFFF"/>
    </a:custClr>
    <a:custClr name="Brun 1">
      <a:srgbClr val="473729"/>
    </a:custClr>
    <a:custClr name="Brun 2">
      <a:srgbClr val="946037"/>
    </a:custClr>
    <a:custClr name="Brun 3">
      <a:srgbClr val="DDCBA4"/>
    </a:custClr>
    <a:custClr name="Brun 4">
      <a:srgbClr val="EFE5D1"/>
    </a:custClr>
    <a:custClr>
      <a:srgbClr val="FFFFFF"/>
    </a:custClr>
    <a:custClr>
      <a:srgbClr val="FFFFFF"/>
    </a:custClr>
    <a:custClr>
      <a:srgbClr val="FFFFFF"/>
    </a:custClr>
    <a:custClr>
      <a:srgbClr val="FFFFFF"/>
    </a:custClr>
    <a:custClr>
      <a:srgbClr val="FFFFFF"/>
    </a:custClr>
    <a:custClr>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B3ACAE81809C4FA24ED8E58F8EAFAB" ma:contentTypeVersion="9" ma:contentTypeDescription="Create a new document." ma:contentTypeScope="" ma:versionID="ea103a6bf260d1189f0d4ffab0287ef7">
  <xsd:schema xmlns:xsd="http://www.w3.org/2001/XMLSchema" xmlns:xs="http://www.w3.org/2001/XMLSchema" xmlns:p="http://schemas.microsoft.com/office/2006/metadata/properties" xmlns:ns1="http://schemas.microsoft.com/sharepoint/v3" xmlns:ns2="11e83a77-be1e-40fb-aa5c-e75d4ebf857b" xmlns:ns3="ad2b2f5d-0227-4fb1-a9a8-c9163170730f" targetNamespace="http://schemas.microsoft.com/office/2006/metadata/properties" ma:root="true" ma:fieldsID="a671b0a149e9a299e8391709ee20901f" ns1:_="" ns2:_="" ns3:_="">
    <xsd:import namespace="http://schemas.microsoft.com/sharepoint/v3"/>
    <xsd:import namespace="11e83a77-be1e-40fb-aa5c-e75d4ebf857b"/>
    <xsd:import namespace="ad2b2f5d-0227-4fb1-a9a8-c916317073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PublishingStartDate" minOccurs="0"/>
                <xsd:element ref="ns1:PublishingExpirationDate" minOccurs="0"/>
                <xsd:element ref="ns2:Bem_x00e6_rkning"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e83a77-be1e-40fb-aa5c-e75d4ebf85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Bem_x00e6_rkning" ma:index="14" nillable="true" ma:displayName="Bemærkning" ma:internalName="Bem_x00e6_rkning">
      <xsd:simpleType>
        <xsd:restriction base="dms:Text">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2b2f5d-0227-4fb1-a9a8-c916317073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Bem_x00e6_rkning xmlns="11e83a77-be1e-40fb-aa5c-e75d4ebf857b" xsi:nil="true"/>
  </documentManagement>
</p:properties>
</file>

<file path=customXml/itemProps1.xml><?xml version="1.0" encoding="utf-8"?>
<ds:datastoreItem xmlns:ds="http://schemas.openxmlformats.org/officeDocument/2006/customXml" ds:itemID="{BE43DDF2-720B-40B9-A03B-079BE480D8BD}"/>
</file>

<file path=customXml/itemProps2.xml><?xml version="1.0" encoding="utf-8"?>
<ds:datastoreItem xmlns:ds="http://schemas.openxmlformats.org/officeDocument/2006/customXml" ds:itemID="{AF13CE8E-466B-4BEC-95E2-888253312FE9}"/>
</file>

<file path=customXml/itemProps3.xml><?xml version="1.0" encoding="utf-8"?>
<ds:datastoreItem xmlns:ds="http://schemas.openxmlformats.org/officeDocument/2006/customXml" ds:itemID="{2E4639AB-E690-4CC3-9D41-3F0FE1E4A8F6}"/>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Widescreen</PresentationFormat>
  <Paragraphs>79</Paragraphs>
  <Slides>8</Slides>
  <Notes>8</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8</vt:i4>
      </vt:variant>
    </vt:vector>
  </HeadingPairs>
  <TitlesOfParts>
    <vt:vector size="11" baseType="lpstr">
      <vt:lpstr>Arial</vt:lpstr>
      <vt:lpstr>Calibri</vt:lpstr>
      <vt:lpstr>SDU</vt:lpstr>
      <vt:lpstr>Activating teaching:  Team Based Learning  (ITI, CAE)</vt:lpstr>
      <vt:lpstr>Context: 4. th semester 70 students Roadway design and planning 12 lessons (3,5 hours) Assignment: Project in groups of 4 and oral exam Mandatory course (language Danish) Classroom U180  I need to make group-tables before every lesson…</vt:lpstr>
      <vt:lpstr>Activating teaching</vt:lpstr>
      <vt:lpstr>Pre-Class preparation (Individual) </vt:lpstr>
      <vt:lpstr>Readiness Assurance Process (~20% of class time)  </vt:lpstr>
      <vt:lpstr>Readiness Assurance Process (~20% of class time)  </vt:lpstr>
      <vt:lpstr>Team Application Exercise  (~80% of class time)</vt:lpstr>
      <vt:lpstr>Wishes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2019-05-14T19:58:32Z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erId">
    <vt:lpwstr>sdu</vt:lpwstr>
  </property>
  <property fmtid="{D5CDD505-2E9C-101B-9397-08002B2CF9AE}" pid="3" name="TemplateId">
    <vt:lpwstr>636104750957732754</vt:lpwstr>
  </property>
  <property fmtid="{D5CDD505-2E9C-101B-9397-08002B2CF9AE}" pid="4" name="UserProfileId">
    <vt:lpwstr>636300993358331509</vt:lpwstr>
  </property>
  <property fmtid="{D5CDD505-2E9C-101B-9397-08002B2CF9AE}" pid="5" name="ContentTypeId">
    <vt:lpwstr>0x01010049B3ACAE81809C4FA24ED8E58F8EAFAB</vt:lpwstr>
  </property>
</Properties>
</file>